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7"/>
  </p:notesMasterIdLst>
  <p:sldIdLst>
    <p:sldId id="256" r:id="rId2"/>
    <p:sldId id="264" r:id="rId3"/>
    <p:sldId id="272" r:id="rId4"/>
    <p:sldId id="271" r:id="rId5"/>
    <p:sldId id="273" r:id="rId6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770" autoAdjust="0"/>
  </p:normalViewPr>
  <p:slideViewPr>
    <p:cSldViewPr>
      <p:cViewPr varScale="1">
        <p:scale>
          <a:sx n="111" d="100"/>
          <a:sy n="111" d="100"/>
        </p:scale>
        <p:origin x="930" y="102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B2AA22-5882-4B48-8D57-DFA15EFC0BF7}" type="doc">
      <dgm:prSet loTypeId="urn:microsoft.com/office/officeart/2005/8/layout/default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nl-BE"/>
        </a:p>
      </dgm:t>
    </dgm:pt>
    <dgm:pt modelId="{90235E0A-95C0-4274-9546-7C0EB181332C}">
      <dgm:prSet phldrT="[Tekst]"/>
      <dgm:spPr/>
      <dgm:t>
        <a:bodyPr/>
        <a:lstStyle/>
        <a:p>
          <a:r>
            <a:rPr lang="nl-BE" dirty="0"/>
            <a:t>Jakobus de apostel, zoon van </a:t>
          </a:r>
          <a:r>
            <a:rPr lang="nl-BE" dirty="0" err="1"/>
            <a:t>Zebedeüs</a:t>
          </a:r>
          <a:br>
            <a:rPr lang="nl-BE" dirty="0"/>
          </a:br>
          <a:r>
            <a:rPr lang="nl-BE" dirty="0"/>
            <a:t>(</a:t>
          </a:r>
          <a:r>
            <a:rPr lang="nl-BE" dirty="0">
              <a:latin typeface="Times New Roman"/>
              <a:cs typeface="Times New Roman"/>
            </a:rPr>
            <a:t>†44nC; </a:t>
          </a:r>
          <a:r>
            <a:rPr lang="nl-BE" dirty="0"/>
            <a:t>Mt4:21; Hd12:2)</a:t>
          </a:r>
        </a:p>
      </dgm:t>
    </dgm:pt>
    <dgm:pt modelId="{346E40B0-EBF0-4894-B730-5B62E2480C6F}" type="parTrans" cxnId="{949C1984-9C93-4BED-B5B4-20AD3F3FA59B}">
      <dgm:prSet/>
      <dgm:spPr/>
      <dgm:t>
        <a:bodyPr/>
        <a:lstStyle/>
        <a:p>
          <a:endParaRPr lang="nl-BE"/>
        </a:p>
      </dgm:t>
    </dgm:pt>
    <dgm:pt modelId="{AD4D09EF-EE79-419C-B149-5BAD23E15B77}" type="sibTrans" cxnId="{949C1984-9C93-4BED-B5B4-20AD3F3FA59B}">
      <dgm:prSet/>
      <dgm:spPr/>
      <dgm:t>
        <a:bodyPr/>
        <a:lstStyle/>
        <a:p>
          <a:endParaRPr lang="nl-BE"/>
        </a:p>
      </dgm:t>
    </dgm:pt>
    <dgm:pt modelId="{FBD77ABB-7D79-4FAD-87FC-2702F0C7AD15}">
      <dgm:prSet/>
      <dgm:spPr/>
      <dgm:t>
        <a:bodyPr/>
        <a:lstStyle/>
        <a:p>
          <a:pPr rtl="0"/>
          <a:r>
            <a:rPr lang="nl-BE" dirty="0"/>
            <a:t>Jakobus de apostel, zoon van </a:t>
          </a:r>
          <a:r>
            <a:rPr lang="nl-BE" dirty="0" err="1"/>
            <a:t>Alfeüs</a:t>
          </a:r>
          <a:br>
            <a:rPr lang="nl-BE" dirty="0"/>
          </a:br>
          <a:r>
            <a:rPr lang="nl-BE" dirty="0"/>
            <a:t>(Mt10:3)</a:t>
          </a:r>
        </a:p>
      </dgm:t>
    </dgm:pt>
    <dgm:pt modelId="{D95376B3-5077-4E13-828C-7A860204EB89}" type="parTrans" cxnId="{25E2CD29-8227-41EC-9BC1-209DD51160B5}">
      <dgm:prSet/>
      <dgm:spPr/>
      <dgm:t>
        <a:bodyPr/>
        <a:lstStyle/>
        <a:p>
          <a:endParaRPr lang="nl-BE"/>
        </a:p>
      </dgm:t>
    </dgm:pt>
    <dgm:pt modelId="{347943E1-62F2-40C9-BF13-49A68BB74F20}" type="sibTrans" cxnId="{25E2CD29-8227-41EC-9BC1-209DD51160B5}">
      <dgm:prSet/>
      <dgm:spPr/>
      <dgm:t>
        <a:bodyPr/>
        <a:lstStyle/>
        <a:p>
          <a:endParaRPr lang="nl-BE"/>
        </a:p>
      </dgm:t>
    </dgm:pt>
    <dgm:pt modelId="{8101EB33-E4CA-4F8E-AB85-05EC7D61EAEC}">
      <dgm:prSet/>
      <dgm:spPr/>
      <dgm:t>
        <a:bodyPr/>
        <a:lstStyle/>
        <a:p>
          <a:pPr rtl="0"/>
          <a:r>
            <a:rPr lang="nl-BE" dirty="0"/>
            <a:t>Jakobus, de vader van Judas </a:t>
          </a:r>
          <a:br>
            <a:rPr lang="nl-BE" dirty="0"/>
          </a:br>
          <a:r>
            <a:rPr lang="nl-BE" dirty="0"/>
            <a:t>(Lc6:16)</a:t>
          </a:r>
        </a:p>
      </dgm:t>
    </dgm:pt>
    <dgm:pt modelId="{CE9AAD32-9B72-4CE7-A7FD-0976D45CCEB7}" type="parTrans" cxnId="{1E320757-3B14-454A-932A-7FEDE04DC6CD}">
      <dgm:prSet/>
      <dgm:spPr/>
      <dgm:t>
        <a:bodyPr/>
        <a:lstStyle/>
        <a:p>
          <a:endParaRPr lang="nl-BE"/>
        </a:p>
      </dgm:t>
    </dgm:pt>
    <dgm:pt modelId="{88BDCB0D-F04F-4AF0-BD9A-70D3C3FA63CE}" type="sibTrans" cxnId="{1E320757-3B14-454A-932A-7FEDE04DC6CD}">
      <dgm:prSet/>
      <dgm:spPr/>
      <dgm:t>
        <a:bodyPr/>
        <a:lstStyle/>
        <a:p>
          <a:endParaRPr lang="nl-BE"/>
        </a:p>
      </dgm:t>
    </dgm:pt>
    <dgm:pt modelId="{F1C85DD3-E668-4E8B-8677-A896E628A140}">
      <dgm:prSet/>
      <dgm:spPr/>
      <dgm:t>
        <a:bodyPr/>
        <a:lstStyle/>
        <a:p>
          <a:pPr rtl="0"/>
          <a:r>
            <a:rPr lang="nl-BE" dirty="0"/>
            <a:t>Jakobus, de kleine (Mc15:40)</a:t>
          </a:r>
        </a:p>
      </dgm:t>
    </dgm:pt>
    <dgm:pt modelId="{B7423983-D0E2-49CE-9150-CF7F68CA6895}" type="parTrans" cxnId="{B074F710-A5E8-44C8-B4AF-DCE8307F102A}">
      <dgm:prSet/>
      <dgm:spPr/>
      <dgm:t>
        <a:bodyPr/>
        <a:lstStyle/>
        <a:p>
          <a:endParaRPr lang="nl-BE"/>
        </a:p>
      </dgm:t>
    </dgm:pt>
    <dgm:pt modelId="{6CF4D487-0BCE-4EE5-9472-2C1E808540E3}" type="sibTrans" cxnId="{B074F710-A5E8-44C8-B4AF-DCE8307F102A}">
      <dgm:prSet/>
      <dgm:spPr/>
      <dgm:t>
        <a:bodyPr/>
        <a:lstStyle/>
        <a:p>
          <a:endParaRPr lang="nl-BE"/>
        </a:p>
      </dgm:t>
    </dgm:pt>
    <dgm:pt modelId="{50F3D897-0738-4C81-AC29-C528DD1E106A}">
      <dgm:prSet/>
      <dgm:spPr/>
      <dgm:t>
        <a:bodyPr/>
        <a:lstStyle/>
        <a:p>
          <a:pPr rtl="0"/>
          <a:r>
            <a:rPr lang="nl-BE" dirty="0"/>
            <a:t>Jakobus, de halfbroer van Jezus </a:t>
          </a:r>
          <a:br>
            <a:rPr lang="nl-BE" dirty="0"/>
          </a:br>
          <a:r>
            <a:rPr lang="nl-BE" dirty="0"/>
            <a:t>(Mt13:55; Gl1:19)</a:t>
          </a:r>
        </a:p>
      </dgm:t>
    </dgm:pt>
    <dgm:pt modelId="{E240B3FD-2FD2-4072-B41A-96946D949FA4}" type="parTrans" cxnId="{133F2E37-440B-4334-B408-E2C31D135399}">
      <dgm:prSet/>
      <dgm:spPr/>
      <dgm:t>
        <a:bodyPr/>
        <a:lstStyle/>
        <a:p>
          <a:endParaRPr lang="nl-BE"/>
        </a:p>
      </dgm:t>
    </dgm:pt>
    <dgm:pt modelId="{7B76802D-1F66-4424-BC7E-DBDCDD64D555}" type="sibTrans" cxnId="{133F2E37-440B-4334-B408-E2C31D135399}">
      <dgm:prSet/>
      <dgm:spPr/>
      <dgm:t>
        <a:bodyPr/>
        <a:lstStyle/>
        <a:p>
          <a:endParaRPr lang="nl-BE"/>
        </a:p>
      </dgm:t>
    </dgm:pt>
    <dgm:pt modelId="{F198CEE1-F64D-48C5-9CCA-081854695603}" type="pres">
      <dgm:prSet presAssocID="{5BB2AA22-5882-4B48-8D57-DFA15EFC0BF7}" presName="diagram" presStyleCnt="0">
        <dgm:presLayoutVars>
          <dgm:dir/>
          <dgm:resizeHandles val="exact"/>
        </dgm:presLayoutVars>
      </dgm:prSet>
      <dgm:spPr/>
    </dgm:pt>
    <dgm:pt modelId="{FE9898FC-6431-41BD-92A9-8FB9F6413375}" type="pres">
      <dgm:prSet presAssocID="{90235E0A-95C0-4274-9546-7C0EB181332C}" presName="node" presStyleLbl="node1" presStyleIdx="0" presStyleCnt="5">
        <dgm:presLayoutVars>
          <dgm:bulletEnabled val="1"/>
        </dgm:presLayoutVars>
      </dgm:prSet>
      <dgm:spPr/>
    </dgm:pt>
    <dgm:pt modelId="{3CD14A43-34D3-40E7-87E0-0EBDA7E831F8}" type="pres">
      <dgm:prSet presAssocID="{AD4D09EF-EE79-419C-B149-5BAD23E15B77}" presName="sibTrans" presStyleCnt="0"/>
      <dgm:spPr/>
    </dgm:pt>
    <dgm:pt modelId="{BA26FD05-3E39-4652-92EC-DC9A243C0987}" type="pres">
      <dgm:prSet presAssocID="{FBD77ABB-7D79-4FAD-87FC-2702F0C7AD15}" presName="node" presStyleLbl="node1" presStyleIdx="1" presStyleCnt="5">
        <dgm:presLayoutVars>
          <dgm:bulletEnabled val="1"/>
        </dgm:presLayoutVars>
      </dgm:prSet>
      <dgm:spPr/>
    </dgm:pt>
    <dgm:pt modelId="{3A5BBDFC-266E-4A86-9157-32FBD1B0C49C}" type="pres">
      <dgm:prSet presAssocID="{347943E1-62F2-40C9-BF13-49A68BB74F20}" presName="sibTrans" presStyleCnt="0"/>
      <dgm:spPr/>
    </dgm:pt>
    <dgm:pt modelId="{61F4B50E-3E15-4FC3-B477-0F1DA3000D38}" type="pres">
      <dgm:prSet presAssocID="{8101EB33-E4CA-4F8E-AB85-05EC7D61EAEC}" presName="node" presStyleLbl="node1" presStyleIdx="2" presStyleCnt="5">
        <dgm:presLayoutVars>
          <dgm:bulletEnabled val="1"/>
        </dgm:presLayoutVars>
      </dgm:prSet>
      <dgm:spPr/>
    </dgm:pt>
    <dgm:pt modelId="{DFEEA950-B2DB-457A-BBDF-89230F6D9081}" type="pres">
      <dgm:prSet presAssocID="{88BDCB0D-F04F-4AF0-BD9A-70D3C3FA63CE}" presName="sibTrans" presStyleCnt="0"/>
      <dgm:spPr/>
    </dgm:pt>
    <dgm:pt modelId="{52DB2C8C-CAD5-4B2B-AF2A-52DECB9B1586}" type="pres">
      <dgm:prSet presAssocID="{F1C85DD3-E668-4E8B-8677-A896E628A140}" presName="node" presStyleLbl="node1" presStyleIdx="3" presStyleCnt="5">
        <dgm:presLayoutVars>
          <dgm:bulletEnabled val="1"/>
        </dgm:presLayoutVars>
      </dgm:prSet>
      <dgm:spPr/>
    </dgm:pt>
    <dgm:pt modelId="{9F85D84B-4AE8-4D2C-A368-8DCD8AB68D7F}" type="pres">
      <dgm:prSet presAssocID="{6CF4D487-0BCE-4EE5-9472-2C1E808540E3}" presName="sibTrans" presStyleCnt="0"/>
      <dgm:spPr/>
    </dgm:pt>
    <dgm:pt modelId="{8B01D363-B34C-4CE7-A1E6-BEC236B8B9AC}" type="pres">
      <dgm:prSet presAssocID="{50F3D897-0738-4C81-AC29-C528DD1E106A}" presName="node" presStyleLbl="node1" presStyleIdx="4" presStyleCnt="5">
        <dgm:presLayoutVars>
          <dgm:bulletEnabled val="1"/>
        </dgm:presLayoutVars>
      </dgm:prSet>
      <dgm:spPr/>
    </dgm:pt>
  </dgm:ptLst>
  <dgm:cxnLst>
    <dgm:cxn modelId="{B074F710-A5E8-44C8-B4AF-DCE8307F102A}" srcId="{5BB2AA22-5882-4B48-8D57-DFA15EFC0BF7}" destId="{F1C85DD3-E668-4E8B-8677-A896E628A140}" srcOrd="3" destOrd="0" parTransId="{B7423983-D0E2-49CE-9150-CF7F68CA6895}" sibTransId="{6CF4D487-0BCE-4EE5-9472-2C1E808540E3}"/>
    <dgm:cxn modelId="{25E2CD29-8227-41EC-9BC1-209DD51160B5}" srcId="{5BB2AA22-5882-4B48-8D57-DFA15EFC0BF7}" destId="{FBD77ABB-7D79-4FAD-87FC-2702F0C7AD15}" srcOrd="1" destOrd="0" parTransId="{D95376B3-5077-4E13-828C-7A860204EB89}" sibTransId="{347943E1-62F2-40C9-BF13-49A68BB74F20}"/>
    <dgm:cxn modelId="{B6984534-478A-4AE9-BC26-FE4C28ECFACD}" type="presOf" srcId="{FBD77ABB-7D79-4FAD-87FC-2702F0C7AD15}" destId="{BA26FD05-3E39-4652-92EC-DC9A243C0987}" srcOrd="0" destOrd="0" presId="urn:microsoft.com/office/officeart/2005/8/layout/default"/>
    <dgm:cxn modelId="{133F2E37-440B-4334-B408-E2C31D135399}" srcId="{5BB2AA22-5882-4B48-8D57-DFA15EFC0BF7}" destId="{50F3D897-0738-4C81-AC29-C528DD1E106A}" srcOrd="4" destOrd="0" parTransId="{E240B3FD-2FD2-4072-B41A-96946D949FA4}" sibTransId="{7B76802D-1F66-4424-BC7E-DBDCDD64D555}"/>
    <dgm:cxn modelId="{9AAEB540-F383-4AE1-91DB-FDBA9D3E7268}" type="presOf" srcId="{5BB2AA22-5882-4B48-8D57-DFA15EFC0BF7}" destId="{F198CEE1-F64D-48C5-9CCA-081854695603}" srcOrd="0" destOrd="0" presId="urn:microsoft.com/office/officeart/2005/8/layout/default"/>
    <dgm:cxn modelId="{1E320757-3B14-454A-932A-7FEDE04DC6CD}" srcId="{5BB2AA22-5882-4B48-8D57-DFA15EFC0BF7}" destId="{8101EB33-E4CA-4F8E-AB85-05EC7D61EAEC}" srcOrd="2" destOrd="0" parTransId="{CE9AAD32-9B72-4CE7-A7FD-0976D45CCEB7}" sibTransId="{88BDCB0D-F04F-4AF0-BD9A-70D3C3FA63CE}"/>
    <dgm:cxn modelId="{949C1984-9C93-4BED-B5B4-20AD3F3FA59B}" srcId="{5BB2AA22-5882-4B48-8D57-DFA15EFC0BF7}" destId="{90235E0A-95C0-4274-9546-7C0EB181332C}" srcOrd="0" destOrd="0" parTransId="{346E40B0-EBF0-4894-B730-5B62E2480C6F}" sibTransId="{AD4D09EF-EE79-419C-B149-5BAD23E15B77}"/>
    <dgm:cxn modelId="{0912D088-8A03-4C5D-B4D8-B33F94902C20}" type="presOf" srcId="{8101EB33-E4CA-4F8E-AB85-05EC7D61EAEC}" destId="{61F4B50E-3E15-4FC3-B477-0F1DA3000D38}" srcOrd="0" destOrd="0" presId="urn:microsoft.com/office/officeart/2005/8/layout/default"/>
    <dgm:cxn modelId="{440D8CA3-3C8D-4B85-B9A3-CF081B419FAB}" type="presOf" srcId="{90235E0A-95C0-4274-9546-7C0EB181332C}" destId="{FE9898FC-6431-41BD-92A9-8FB9F6413375}" srcOrd="0" destOrd="0" presId="urn:microsoft.com/office/officeart/2005/8/layout/default"/>
    <dgm:cxn modelId="{845839A6-D6D7-4654-B692-2E8D5855B594}" type="presOf" srcId="{F1C85DD3-E668-4E8B-8677-A896E628A140}" destId="{52DB2C8C-CAD5-4B2B-AF2A-52DECB9B1586}" srcOrd="0" destOrd="0" presId="urn:microsoft.com/office/officeart/2005/8/layout/default"/>
    <dgm:cxn modelId="{4BDDAED0-CD07-4BCC-9DB4-09198EC95DED}" type="presOf" srcId="{50F3D897-0738-4C81-AC29-C528DD1E106A}" destId="{8B01D363-B34C-4CE7-A1E6-BEC236B8B9AC}" srcOrd="0" destOrd="0" presId="urn:microsoft.com/office/officeart/2005/8/layout/default"/>
    <dgm:cxn modelId="{5FE49495-366F-417F-890E-486B540CEC21}" type="presParOf" srcId="{F198CEE1-F64D-48C5-9CCA-081854695603}" destId="{FE9898FC-6431-41BD-92A9-8FB9F6413375}" srcOrd="0" destOrd="0" presId="urn:microsoft.com/office/officeart/2005/8/layout/default"/>
    <dgm:cxn modelId="{35D4E81A-93B6-4B2F-B743-3003B49950EF}" type="presParOf" srcId="{F198CEE1-F64D-48C5-9CCA-081854695603}" destId="{3CD14A43-34D3-40E7-87E0-0EBDA7E831F8}" srcOrd="1" destOrd="0" presId="urn:microsoft.com/office/officeart/2005/8/layout/default"/>
    <dgm:cxn modelId="{AFA2E15A-8A41-421B-AAA2-B8AE14C33C6B}" type="presParOf" srcId="{F198CEE1-F64D-48C5-9CCA-081854695603}" destId="{BA26FD05-3E39-4652-92EC-DC9A243C0987}" srcOrd="2" destOrd="0" presId="urn:microsoft.com/office/officeart/2005/8/layout/default"/>
    <dgm:cxn modelId="{E517DE1A-8982-484B-85DB-934E5C9CA54A}" type="presParOf" srcId="{F198CEE1-F64D-48C5-9CCA-081854695603}" destId="{3A5BBDFC-266E-4A86-9157-32FBD1B0C49C}" srcOrd="3" destOrd="0" presId="urn:microsoft.com/office/officeart/2005/8/layout/default"/>
    <dgm:cxn modelId="{4A9C7DE7-CB88-41F4-8CFD-3DE8EDF1D901}" type="presParOf" srcId="{F198CEE1-F64D-48C5-9CCA-081854695603}" destId="{61F4B50E-3E15-4FC3-B477-0F1DA3000D38}" srcOrd="4" destOrd="0" presId="urn:microsoft.com/office/officeart/2005/8/layout/default"/>
    <dgm:cxn modelId="{D40B4EE2-6E11-4B4B-AD51-E40600B238D9}" type="presParOf" srcId="{F198CEE1-F64D-48C5-9CCA-081854695603}" destId="{DFEEA950-B2DB-457A-BBDF-89230F6D9081}" srcOrd="5" destOrd="0" presId="urn:microsoft.com/office/officeart/2005/8/layout/default"/>
    <dgm:cxn modelId="{A90E99EA-3B86-4BA4-9D88-15C74E1A8910}" type="presParOf" srcId="{F198CEE1-F64D-48C5-9CCA-081854695603}" destId="{52DB2C8C-CAD5-4B2B-AF2A-52DECB9B1586}" srcOrd="6" destOrd="0" presId="urn:microsoft.com/office/officeart/2005/8/layout/default"/>
    <dgm:cxn modelId="{E7E2C596-5227-4F5C-8FED-A949155590FD}" type="presParOf" srcId="{F198CEE1-F64D-48C5-9CCA-081854695603}" destId="{9F85D84B-4AE8-4D2C-A368-8DCD8AB68D7F}" srcOrd="7" destOrd="0" presId="urn:microsoft.com/office/officeart/2005/8/layout/default"/>
    <dgm:cxn modelId="{9A18758B-E03E-4812-A669-45413A464DFA}" type="presParOf" srcId="{F198CEE1-F64D-48C5-9CCA-081854695603}" destId="{8B01D363-B34C-4CE7-A1E6-BEC236B8B9AC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BB2AA22-5882-4B48-8D57-DFA15EFC0BF7}" type="doc">
      <dgm:prSet loTypeId="urn:microsoft.com/office/officeart/2005/8/layout/vList3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nl-BE"/>
        </a:p>
      </dgm:t>
    </dgm:pt>
    <dgm:pt modelId="{90235E0A-95C0-4274-9546-7C0EB181332C}">
      <dgm:prSet phldrT="[Tekst]"/>
      <dgm:spPr/>
      <dgm:t>
        <a:bodyPr/>
        <a:lstStyle/>
        <a:p>
          <a:r>
            <a:rPr lang="nl-BE" dirty="0"/>
            <a:t>Spreuken</a:t>
          </a:r>
        </a:p>
      </dgm:t>
    </dgm:pt>
    <dgm:pt modelId="{346E40B0-EBF0-4894-B730-5B62E2480C6F}" type="parTrans" cxnId="{949C1984-9C93-4BED-B5B4-20AD3F3FA59B}">
      <dgm:prSet/>
      <dgm:spPr/>
      <dgm:t>
        <a:bodyPr/>
        <a:lstStyle/>
        <a:p>
          <a:endParaRPr lang="nl-BE"/>
        </a:p>
      </dgm:t>
    </dgm:pt>
    <dgm:pt modelId="{AD4D09EF-EE79-419C-B149-5BAD23E15B77}" type="sibTrans" cxnId="{949C1984-9C93-4BED-B5B4-20AD3F3FA59B}">
      <dgm:prSet/>
      <dgm:spPr/>
      <dgm:t>
        <a:bodyPr/>
        <a:lstStyle/>
        <a:p>
          <a:endParaRPr lang="nl-BE"/>
        </a:p>
      </dgm:t>
    </dgm:pt>
    <dgm:pt modelId="{0CBB7398-8436-4E2B-AE05-C92B766F9BB0}">
      <dgm:prSet phldrT="[Tekst]"/>
      <dgm:spPr/>
      <dgm:t>
        <a:bodyPr/>
        <a:lstStyle/>
        <a:p>
          <a:r>
            <a:rPr lang="nl-BE" dirty="0"/>
            <a:t>Bergrede</a:t>
          </a:r>
        </a:p>
      </dgm:t>
    </dgm:pt>
    <dgm:pt modelId="{D9C1CDEC-069C-4C6F-B412-83D5F77EF5C2}" type="parTrans" cxnId="{3C780727-C965-44B8-A467-6928C6CB88C7}">
      <dgm:prSet/>
      <dgm:spPr/>
      <dgm:t>
        <a:bodyPr/>
        <a:lstStyle/>
        <a:p>
          <a:endParaRPr lang="nl-BE"/>
        </a:p>
      </dgm:t>
    </dgm:pt>
    <dgm:pt modelId="{37DC9450-870E-4A15-B564-02DC41D5325A}" type="sibTrans" cxnId="{3C780727-C965-44B8-A467-6928C6CB88C7}">
      <dgm:prSet/>
      <dgm:spPr/>
      <dgm:t>
        <a:bodyPr/>
        <a:lstStyle/>
        <a:p>
          <a:endParaRPr lang="nl-BE"/>
        </a:p>
      </dgm:t>
    </dgm:pt>
    <dgm:pt modelId="{81AB7681-79D0-4313-A974-E12956B1139E}">
      <dgm:prSet phldrT="[Tekst]"/>
      <dgm:spPr/>
      <dgm:t>
        <a:bodyPr/>
        <a:lstStyle/>
        <a:p>
          <a:r>
            <a:rPr lang="nl-BE" dirty="0"/>
            <a:t>1 Petrus</a:t>
          </a:r>
        </a:p>
      </dgm:t>
    </dgm:pt>
    <dgm:pt modelId="{9AC3ACF7-CACF-4ABF-A9AE-D2028C2C6137}" type="parTrans" cxnId="{2D04DB9A-EADA-4703-98BF-43AA3587F588}">
      <dgm:prSet/>
      <dgm:spPr/>
      <dgm:t>
        <a:bodyPr/>
        <a:lstStyle/>
        <a:p>
          <a:endParaRPr lang="nl-BE"/>
        </a:p>
      </dgm:t>
    </dgm:pt>
    <dgm:pt modelId="{FB342A0F-8246-48BB-A18B-0548D1B66843}" type="sibTrans" cxnId="{2D04DB9A-EADA-4703-98BF-43AA3587F588}">
      <dgm:prSet/>
      <dgm:spPr/>
      <dgm:t>
        <a:bodyPr/>
        <a:lstStyle/>
        <a:p>
          <a:endParaRPr lang="nl-BE"/>
        </a:p>
      </dgm:t>
    </dgm:pt>
    <dgm:pt modelId="{6C2527CF-90CD-4DB3-83A4-5BBEC249A073}" type="pres">
      <dgm:prSet presAssocID="{5BB2AA22-5882-4B48-8D57-DFA15EFC0BF7}" presName="linearFlow" presStyleCnt="0">
        <dgm:presLayoutVars>
          <dgm:dir/>
          <dgm:resizeHandles val="exact"/>
        </dgm:presLayoutVars>
      </dgm:prSet>
      <dgm:spPr/>
    </dgm:pt>
    <dgm:pt modelId="{F82B4A24-5AAC-458E-8C10-322FD49C5570}" type="pres">
      <dgm:prSet presAssocID="{90235E0A-95C0-4274-9546-7C0EB181332C}" presName="composite" presStyleCnt="0"/>
      <dgm:spPr/>
    </dgm:pt>
    <dgm:pt modelId="{3321B5BD-4294-4259-8009-BC57B0092CC3}" type="pres">
      <dgm:prSet presAssocID="{90235E0A-95C0-4274-9546-7C0EB181332C}" presName="imgShp" presStyleLbl="fgImgPlace1" presStyleIdx="0" presStyleCnt="3"/>
      <dgm:spPr/>
    </dgm:pt>
    <dgm:pt modelId="{98ADEDF3-5791-416C-9223-9E9C51C96C0F}" type="pres">
      <dgm:prSet presAssocID="{90235E0A-95C0-4274-9546-7C0EB181332C}" presName="txShp" presStyleLbl="node1" presStyleIdx="0" presStyleCnt="3">
        <dgm:presLayoutVars>
          <dgm:bulletEnabled val="1"/>
        </dgm:presLayoutVars>
      </dgm:prSet>
      <dgm:spPr/>
    </dgm:pt>
    <dgm:pt modelId="{B53713B3-EC47-4A75-996E-313CA0C047E8}" type="pres">
      <dgm:prSet presAssocID="{AD4D09EF-EE79-419C-B149-5BAD23E15B77}" presName="spacing" presStyleCnt="0"/>
      <dgm:spPr/>
    </dgm:pt>
    <dgm:pt modelId="{4700D6B4-37B0-44CF-869F-4D7FB561C880}" type="pres">
      <dgm:prSet presAssocID="{0CBB7398-8436-4E2B-AE05-C92B766F9BB0}" presName="composite" presStyleCnt="0"/>
      <dgm:spPr/>
    </dgm:pt>
    <dgm:pt modelId="{BDE1254C-FBD2-4846-8EA3-E0019C3799DB}" type="pres">
      <dgm:prSet presAssocID="{0CBB7398-8436-4E2B-AE05-C92B766F9BB0}" presName="imgShp" presStyleLbl="fgImgPlace1" presStyleIdx="1" presStyleCnt="3"/>
      <dgm:spPr/>
    </dgm:pt>
    <dgm:pt modelId="{026AB636-78F0-4639-816F-DE680BF3B475}" type="pres">
      <dgm:prSet presAssocID="{0CBB7398-8436-4E2B-AE05-C92B766F9BB0}" presName="txShp" presStyleLbl="node1" presStyleIdx="1" presStyleCnt="3">
        <dgm:presLayoutVars>
          <dgm:bulletEnabled val="1"/>
        </dgm:presLayoutVars>
      </dgm:prSet>
      <dgm:spPr/>
    </dgm:pt>
    <dgm:pt modelId="{B0A1C92D-CE6E-4D59-982B-78E069B64B19}" type="pres">
      <dgm:prSet presAssocID="{37DC9450-870E-4A15-B564-02DC41D5325A}" presName="spacing" presStyleCnt="0"/>
      <dgm:spPr/>
    </dgm:pt>
    <dgm:pt modelId="{DFF2426B-1B85-4D0C-832D-2ED2EBFD2A60}" type="pres">
      <dgm:prSet presAssocID="{81AB7681-79D0-4313-A974-E12956B1139E}" presName="composite" presStyleCnt="0"/>
      <dgm:spPr/>
    </dgm:pt>
    <dgm:pt modelId="{348AFCAC-3043-47D1-9ED8-C3364C64BCDC}" type="pres">
      <dgm:prSet presAssocID="{81AB7681-79D0-4313-A974-E12956B1139E}" presName="imgShp" presStyleLbl="fgImgPlace1" presStyleIdx="2" presStyleCnt="3"/>
      <dgm:spPr/>
    </dgm:pt>
    <dgm:pt modelId="{3BF44FD9-D350-461F-91D9-4D3EF75F2F43}" type="pres">
      <dgm:prSet presAssocID="{81AB7681-79D0-4313-A974-E12956B1139E}" presName="txShp" presStyleLbl="node1" presStyleIdx="2" presStyleCnt="3">
        <dgm:presLayoutVars>
          <dgm:bulletEnabled val="1"/>
        </dgm:presLayoutVars>
      </dgm:prSet>
      <dgm:spPr/>
    </dgm:pt>
  </dgm:ptLst>
  <dgm:cxnLst>
    <dgm:cxn modelId="{9E3A9B03-F985-46A7-8D11-4753C7DB3486}" type="presOf" srcId="{0CBB7398-8436-4E2B-AE05-C92B766F9BB0}" destId="{026AB636-78F0-4639-816F-DE680BF3B475}" srcOrd="0" destOrd="0" presId="urn:microsoft.com/office/officeart/2005/8/layout/vList3"/>
    <dgm:cxn modelId="{44560016-F405-435E-B345-819FE03CA710}" type="presOf" srcId="{5BB2AA22-5882-4B48-8D57-DFA15EFC0BF7}" destId="{6C2527CF-90CD-4DB3-83A4-5BBEC249A073}" srcOrd="0" destOrd="0" presId="urn:microsoft.com/office/officeart/2005/8/layout/vList3"/>
    <dgm:cxn modelId="{3C780727-C965-44B8-A467-6928C6CB88C7}" srcId="{5BB2AA22-5882-4B48-8D57-DFA15EFC0BF7}" destId="{0CBB7398-8436-4E2B-AE05-C92B766F9BB0}" srcOrd="1" destOrd="0" parTransId="{D9C1CDEC-069C-4C6F-B412-83D5F77EF5C2}" sibTransId="{37DC9450-870E-4A15-B564-02DC41D5325A}"/>
    <dgm:cxn modelId="{949C1984-9C93-4BED-B5B4-20AD3F3FA59B}" srcId="{5BB2AA22-5882-4B48-8D57-DFA15EFC0BF7}" destId="{90235E0A-95C0-4274-9546-7C0EB181332C}" srcOrd="0" destOrd="0" parTransId="{346E40B0-EBF0-4894-B730-5B62E2480C6F}" sibTransId="{AD4D09EF-EE79-419C-B149-5BAD23E15B77}"/>
    <dgm:cxn modelId="{2D04DB9A-EADA-4703-98BF-43AA3587F588}" srcId="{5BB2AA22-5882-4B48-8D57-DFA15EFC0BF7}" destId="{81AB7681-79D0-4313-A974-E12956B1139E}" srcOrd="2" destOrd="0" parTransId="{9AC3ACF7-CACF-4ABF-A9AE-D2028C2C6137}" sibTransId="{FB342A0F-8246-48BB-A18B-0548D1B66843}"/>
    <dgm:cxn modelId="{696711C6-392C-40BB-A935-FD9770FBCD3A}" type="presOf" srcId="{81AB7681-79D0-4313-A974-E12956B1139E}" destId="{3BF44FD9-D350-461F-91D9-4D3EF75F2F43}" srcOrd="0" destOrd="0" presId="urn:microsoft.com/office/officeart/2005/8/layout/vList3"/>
    <dgm:cxn modelId="{0901B7CE-765E-4B29-AA9A-6BC95649675C}" type="presOf" srcId="{90235E0A-95C0-4274-9546-7C0EB181332C}" destId="{98ADEDF3-5791-416C-9223-9E9C51C96C0F}" srcOrd="0" destOrd="0" presId="urn:microsoft.com/office/officeart/2005/8/layout/vList3"/>
    <dgm:cxn modelId="{B1E4CF88-61B3-4A6F-B665-94C456BE7AE8}" type="presParOf" srcId="{6C2527CF-90CD-4DB3-83A4-5BBEC249A073}" destId="{F82B4A24-5AAC-458E-8C10-322FD49C5570}" srcOrd="0" destOrd="0" presId="urn:microsoft.com/office/officeart/2005/8/layout/vList3"/>
    <dgm:cxn modelId="{E05E1DCE-A34A-4B0A-8189-B0A5D8941DB4}" type="presParOf" srcId="{F82B4A24-5AAC-458E-8C10-322FD49C5570}" destId="{3321B5BD-4294-4259-8009-BC57B0092CC3}" srcOrd="0" destOrd="0" presId="urn:microsoft.com/office/officeart/2005/8/layout/vList3"/>
    <dgm:cxn modelId="{7D146614-C34D-4719-972F-6521659519ED}" type="presParOf" srcId="{F82B4A24-5AAC-458E-8C10-322FD49C5570}" destId="{98ADEDF3-5791-416C-9223-9E9C51C96C0F}" srcOrd="1" destOrd="0" presId="urn:microsoft.com/office/officeart/2005/8/layout/vList3"/>
    <dgm:cxn modelId="{FD46D346-A398-4952-BEF8-96EF01F3EA3E}" type="presParOf" srcId="{6C2527CF-90CD-4DB3-83A4-5BBEC249A073}" destId="{B53713B3-EC47-4A75-996E-313CA0C047E8}" srcOrd="1" destOrd="0" presId="urn:microsoft.com/office/officeart/2005/8/layout/vList3"/>
    <dgm:cxn modelId="{78384C9C-D756-4FC2-9F36-EBF989CC99A5}" type="presParOf" srcId="{6C2527CF-90CD-4DB3-83A4-5BBEC249A073}" destId="{4700D6B4-37B0-44CF-869F-4D7FB561C880}" srcOrd="2" destOrd="0" presId="urn:microsoft.com/office/officeart/2005/8/layout/vList3"/>
    <dgm:cxn modelId="{CE8AE482-C6BA-45C7-A26F-0D982D336459}" type="presParOf" srcId="{4700D6B4-37B0-44CF-869F-4D7FB561C880}" destId="{BDE1254C-FBD2-4846-8EA3-E0019C3799DB}" srcOrd="0" destOrd="0" presId="urn:microsoft.com/office/officeart/2005/8/layout/vList3"/>
    <dgm:cxn modelId="{7995516F-437C-402C-9780-869418F6AF8A}" type="presParOf" srcId="{4700D6B4-37B0-44CF-869F-4D7FB561C880}" destId="{026AB636-78F0-4639-816F-DE680BF3B475}" srcOrd="1" destOrd="0" presId="urn:microsoft.com/office/officeart/2005/8/layout/vList3"/>
    <dgm:cxn modelId="{6587202F-63A4-42DD-AC24-04B2FD6DB860}" type="presParOf" srcId="{6C2527CF-90CD-4DB3-83A4-5BBEC249A073}" destId="{B0A1C92D-CE6E-4D59-982B-78E069B64B19}" srcOrd="3" destOrd="0" presId="urn:microsoft.com/office/officeart/2005/8/layout/vList3"/>
    <dgm:cxn modelId="{04DE7D19-063C-45D5-B5CE-6D29552CAB40}" type="presParOf" srcId="{6C2527CF-90CD-4DB3-83A4-5BBEC249A073}" destId="{DFF2426B-1B85-4D0C-832D-2ED2EBFD2A60}" srcOrd="4" destOrd="0" presId="urn:microsoft.com/office/officeart/2005/8/layout/vList3"/>
    <dgm:cxn modelId="{1A1FEFE9-9D8F-42A7-B24E-73D8ED0DCF7C}" type="presParOf" srcId="{DFF2426B-1B85-4D0C-832D-2ED2EBFD2A60}" destId="{348AFCAC-3043-47D1-9ED8-C3364C64BCDC}" srcOrd="0" destOrd="0" presId="urn:microsoft.com/office/officeart/2005/8/layout/vList3"/>
    <dgm:cxn modelId="{3220481F-491A-45DC-B129-22DEC9CA9D7B}" type="presParOf" srcId="{DFF2426B-1B85-4D0C-832D-2ED2EBFD2A60}" destId="{3BF44FD9-D350-461F-91D9-4D3EF75F2F43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BB2AA22-5882-4B48-8D57-DFA15EFC0BF7}" type="doc">
      <dgm:prSet loTypeId="urn:microsoft.com/office/officeart/2005/8/layout/lProcess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nl-BE"/>
        </a:p>
      </dgm:t>
    </dgm:pt>
    <dgm:pt modelId="{1D07967C-65EF-42A2-8597-019BE8E7DE11}">
      <dgm:prSet/>
      <dgm:spPr/>
      <dgm:t>
        <a:bodyPr/>
        <a:lstStyle/>
        <a:p>
          <a:pPr rtl="0"/>
          <a:r>
            <a:rPr lang="nl-BE" b="0" dirty="0"/>
            <a:t>Eerste cirkel</a:t>
          </a:r>
          <a:br>
            <a:rPr lang="nl-BE" b="0" dirty="0"/>
          </a:br>
          <a:r>
            <a:rPr lang="nl-BE" b="0" dirty="0"/>
            <a:t>(1:2-11)</a:t>
          </a:r>
        </a:p>
      </dgm:t>
    </dgm:pt>
    <dgm:pt modelId="{D9051F38-D3A1-4D82-AE33-1284BFFA5C12}" type="parTrans" cxnId="{46E01FE6-8D88-4657-8B31-B38A9BBBC522}">
      <dgm:prSet/>
      <dgm:spPr/>
      <dgm:t>
        <a:bodyPr/>
        <a:lstStyle/>
        <a:p>
          <a:endParaRPr lang="nl-BE"/>
        </a:p>
      </dgm:t>
    </dgm:pt>
    <dgm:pt modelId="{B02555F4-ECAF-4F44-87D0-A3D3E9B6F9D0}" type="sibTrans" cxnId="{46E01FE6-8D88-4657-8B31-B38A9BBBC522}">
      <dgm:prSet/>
      <dgm:spPr/>
      <dgm:t>
        <a:bodyPr/>
        <a:lstStyle/>
        <a:p>
          <a:endParaRPr lang="nl-BE"/>
        </a:p>
      </dgm:t>
    </dgm:pt>
    <dgm:pt modelId="{43A85FFB-F369-4738-8F39-5C82F1C1446F}">
      <dgm:prSet/>
      <dgm:spPr/>
      <dgm:t>
        <a:bodyPr/>
        <a:lstStyle/>
        <a:p>
          <a:pPr rtl="0"/>
          <a:r>
            <a:rPr lang="nl-BE" b="0" dirty="0"/>
            <a:t>Beproevingen</a:t>
          </a:r>
          <a:br>
            <a:rPr lang="nl-BE" b="0" dirty="0"/>
          </a:br>
          <a:r>
            <a:rPr lang="nl-BE" b="0" dirty="0"/>
            <a:t>(1:2-4)</a:t>
          </a:r>
        </a:p>
      </dgm:t>
    </dgm:pt>
    <dgm:pt modelId="{30810548-4B1F-42F7-9FE6-ABAD76799E4D}" type="parTrans" cxnId="{71E680AA-9835-4C4E-BDAF-ADCAE834B003}">
      <dgm:prSet/>
      <dgm:spPr/>
      <dgm:t>
        <a:bodyPr/>
        <a:lstStyle/>
        <a:p>
          <a:endParaRPr lang="nl-BE"/>
        </a:p>
      </dgm:t>
    </dgm:pt>
    <dgm:pt modelId="{864427B0-EE4A-41BD-994B-A891F8EFB78A}" type="sibTrans" cxnId="{71E680AA-9835-4C4E-BDAF-ADCAE834B003}">
      <dgm:prSet/>
      <dgm:spPr/>
      <dgm:t>
        <a:bodyPr/>
        <a:lstStyle/>
        <a:p>
          <a:endParaRPr lang="nl-BE"/>
        </a:p>
      </dgm:t>
    </dgm:pt>
    <dgm:pt modelId="{3B3592F8-CEAA-4FB8-8BC6-D5C3ABF6083C}">
      <dgm:prSet/>
      <dgm:spPr/>
      <dgm:t>
        <a:bodyPr/>
        <a:lstStyle/>
        <a:p>
          <a:pPr rtl="0"/>
          <a:r>
            <a:rPr lang="nl-BE" b="0" dirty="0"/>
            <a:t>Wijsheid</a:t>
          </a:r>
          <a:br>
            <a:rPr lang="nl-BE" b="0" dirty="0"/>
          </a:br>
          <a:r>
            <a:rPr lang="nl-BE" b="0" dirty="0"/>
            <a:t>(1:5-8)</a:t>
          </a:r>
        </a:p>
      </dgm:t>
    </dgm:pt>
    <dgm:pt modelId="{58A54E5E-40C0-4CB0-AA95-8517542F3E00}" type="parTrans" cxnId="{CB4D7BC1-3899-4C9E-BBCC-364B002753A5}">
      <dgm:prSet/>
      <dgm:spPr/>
      <dgm:t>
        <a:bodyPr/>
        <a:lstStyle/>
        <a:p>
          <a:endParaRPr lang="nl-BE"/>
        </a:p>
      </dgm:t>
    </dgm:pt>
    <dgm:pt modelId="{37059B26-8368-40FD-8C7F-139D6DF92164}" type="sibTrans" cxnId="{CB4D7BC1-3899-4C9E-BBCC-364B002753A5}">
      <dgm:prSet/>
      <dgm:spPr/>
      <dgm:t>
        <a:bodyPr/>
        <a:lstStyle/>
        <a:p>
          <a:endParaRPr lang="nl-BE"/>
        </a:p>
      </dgm:t>
    </dgm:pt>
    <dgm:pt modelId="{13750C17-184C-4447-8DA2-081A9D78D663}">
      <dgm:prSet/>
      <dgm:spPr/>
      <dgm:t>
        <a:bodyPr/>
        <a:lstStyle/>
        <a:p>
          <a:pPr rtl="0"/>
          <a:r>
            <a:rPr lang="nl-BE" b="0" dirty="0"/>
            <a:t>Rijkdom en schraalheid (1:9-11)</a:t>
          </a:r>
        </a:p>
      </dgm:t>
    </dgm:pt>
    <dgm:pt modelId="{70875AEC-A963-438E-A6AB-6B1A0A2DAF37}" type="parTrans" cxnId="{3EA62F0F-5AE2-4F18-898A-0B7913B03248}">
      <dgm:prSet/>
      <dgm:spPr/>
      <dgm:t>
        <a:bodyPr/>
        <a:lstStyle/>
        <a:p>
          <a:endParaRPr lang="nl-BE"/>
        </a:p>
      </dgm:t>
    </dgm:pt>
    <dgm:pt modelId="{13A86DCB-60F0-4AE1-8FBD-0AF0FDA713BB}" type="sibTrans" cxnId="{3EA62F0F-5AE2-4F18-898A-0B7913B03248}">
      <dgm:prSet/>
      <dgm:spPr/>
      <dgm:t>
        <a:bodyPr/>
        <a:lstStyle/>
        <a:p>
          <a:endParaRPr lang="nl-BE"/>
        </a:p>
      </dgm:t>
    </dgm:pt>
    <dgm:pt modelId="{04C90243-7C35-482A-8F41-677018CB24C3}">
      <dgm:prSet/>
      <dgm:spPr/>
      <dgm:t>
        <a:bodyPr/>
        <a:lstStyle/>
        <a:p>
          <a:pPr rtl="0"/>
          <a:r>
            <a:rPr lang="nl-BE" b="0" dirty="0"/>
            <a:t>Tweede cirkel</a:t>
          </a:r>
          <a:br>
            <a:rPr lang="nl-BE" b="0" dirty="0"/>
          </a:br>
          <a:r>
            <a:rPr lang="nl-BE" b="0" dirty="0"/>
            <a:t>(1:12-27)</a:t>
          </a:r>
        </a:p>
      </dgm:t>
    </dgm:pt>
    <dgm:pt modelId="{96ACAB4F-93E0-4902-A353-972450E55435}" type="parTrans" cxnId="{BC4C0C72-2721-4632-8078-69436B9DFAA6}">
      <dgm:prSet/>
      <dgm:spPr/>
      <dgm:t>
        <a:bodyPr/>
        <a:lstStyle/>
        <a:p>
          <a:endParaRPr lang="nl-BE"/>
        </a:p>
      </dgm:t>
    </dgm:pt>
    <dgm:pt modelId="{9BCAFBF6-0F1F-4721-87ED-7DAA973D6AAD}" type="sibTrans" cxnId="{BC4C0C72-2721-4632-8078-69436B9DFAA6}">
      <dgm:prSet/>
      <dgm:spPr/>
      <dgm:t>
        <a:bodyPr/>
        <a:lstStyle/>
        <a:p>
          <a:endParaRPr lang="nl-BE"/>
        </a:p>
      </dgm:t>
    </dgm:pt>
    <dgm:pt modelId="{1B9A53F2-EED2-45D0-9E86-B62B1D6741A7}">
      <dgm:prSet/>
      <dgm:spPr/>
      <dgm:t>
        <a:bodyPr/>
        <a:lstStyle/>
        <a:p>
          <a:pPr rtl="0"/>
          <a:r>
            <a:rPr lang="nl-BE" b="0" dirty="0"/>
            <a:t>Beproevingen:</a:t>
          </a:r>
          <a:br>
            <a:rPr lang="nl-BE" b="0" dirty="0"/>
          </a:br>
          <a:r>
            <a:rPr lang="nl-BE" b="0" dirty="0"/>
            <a:t>God en het kwaad</a:t>
          </a:r>
          <a:br>
            <a:rPr lang="nl-BE" b="0" dirty="0"/>
          </a:br>
          <a:r>
            <a:rPr lang="nl-BE" b="0" dirty="0"/>
            <a:t>(1:12-18)</a:t>
          </a:r>
        </a:p>
      </dgm:t>
    </dgm:pt>
    <dgm:pt modelId="{4A4271CE-1B7D-459C-9C16-8903889EEDA0}" type="parTrans" cxnId="{E7BC0BBC-55AF-4CEB-B779-9A5F2EC2E3C4}">
      <dgm:prSet/>
      <dgm:spPr/>
      <dgm:t>
        <a:bodyPr/>
        <a:lstStyle/>
        <a:p>
          <a:endParaRPr lang="nl-BE"/>
        </a:p>
      </dgm:t>
    </dgm:pt>
    <dgm:pt modelId="{9CA235EE-EEE9-4ECE-BB71-989F4F2651A0}" type="sibTrans" cxnId="{E7BC0BBC-55AF-4CEB-B779-9A5F2EC2E3C4}">
      <dgm:prSet/>
      <dgm:spPr/>
      <dgm:t>
        <a:bodyPr/>
        <a:lstStyle/>
        <a:p>
          <a:endParaRPr lang="nl-BE"/>
        </a:p>
      </dgm:t>
    </dgm:pt>
    <dgm:pt modelId="{99E983ED-9868-4C9A-96B2-CA160B016F65}">
      <dgm:prSet/>
      <dgm:spPr/>
      <dgm:t>
        <a:bodyPr/>
        <a:lstStyle/>
        <a:p>
          <a:pPr rtl="0"/>
          <a:r>
            <a:rPr lang="nl-BE" b="0" dirty="0"/>
            <a:t>Wijsheid:</a:t>
          </a:r>
          <a:br>
            <a:rPr lang="nl-BE" b="0" dirty="0"/>
          </a:br>
          <a:r>
            <a:rPr lang="nl-BE" b="0" dirty="0"/>
            <a:t>Spreken en doen</a:t>
          </a:r>
          <a:br>
            <a:rPr lang="nl-BE" b="0" dirty="0"/>
          </a:br>
          <a:r>
            <a:rPr lang="nl-BE" b="0" dirty="0"/>
            <a:t>(1:19-26)</a:t>
          </a:r>
        </a:p>
      </dgm:t>
    </dgm:pt>
    <dgm:pt modelId="{3D1F14DE-463E-426F-85FC-337DC74C3A78}" type="parTrans" cxnId="{3EECBFAE-3738-4313-82A7-028567BB0C38}">
      <dgm:prSet/>
      <dgm:spPr/>
      <dgm:t>
        <a:bodyPr/>
        <a:lstStyle/>
        <a:p>
          <a:endParaRPr lang="nl-BE"/>
        </a:p>
      </dgm:t>
    </dgm:pt>
    <dgm:pt modelId="{18D9EA02-767F-4185-8349-8F0833F5F0A2}" type="sibTrans" cxnId="{3EECBFAE-3738-4313-82A7-028567BB0C38}">
      <dgm:prSet/>
      <dgm:spPr/>
      <dgm:t>
        <a:bodyPr/>
        <a:lstStyle/>
        <a:p>
          <a:endParaRPr lang="nl-BE"/>
        </a:p>
      </dgm:t>
    </dgm:pt>
    <dgm:pt modelId="{512A2933-7951-46E1-BC79-C5B609041D3D}">
      <dgm:prSet/>
      <dgm:spPr/>
      <dgm:t>
        <a:bodyPr/>
        <a:lstStyle/>
        <a:p>
          <a:pPr rtl="0"/>
          <a:r>
            <a:rPr lang="nl-BE" b="0" dirty="0"/>
            <a:t>Verantwoordelijkheid: </a:t>
          </a:r>
          <a:br>
            <a:rPr lang="nl-BE" b="0" dirty="0"/>
          </a:br>
          <a:r>
            <a:rPr lang="nl-BE" b="0" dirty="0"/>
            <a:t>Rijken en armen</a:t>
          </a:r>
          <a:br>
            <a:rPr lang="nl-BE" b="0" dirty="0"/>
          </a:br>
          <a:r>
            <a:rPr lang="nl-BE" b="0" dirty="0"/>
            <a:t>(1:27)</a:t>
          </a:r>
        </a:p>
      </dgm:t>
    </dgm:pt>
    <dgm:pt modelId="{B674BE3D-935B-4A3E-AA0F-7134C35EF5DF}" type="parTrans" cxnId="{02CB0FDF-128F-47B1-BEFD-8115DEB243E9}">
      <dgm:prSet/>
      <dgm:spPr/>
      <dgm:t>
        <a:bodyPr/>
        <a:lstStyle/>
        <a:p>
          <a:endParaRPr lang="nl-BE"/>
        </a:p>
      </dgm:t>
    </dgm:pt>
    <dgm:pt modelId="{C37E35AB-0C14-4D45-914F-6ED10EE2399A}" type="sibTrans" cxnId="{02CB0FDF-128F-47B1-BEFD-8115DEB243E9}">
      <dgm:prSet/>
      <dgm:spPr/>
      <dgm:t>
        <a:bodyPr/>
        <a:lstStyle/>
        <a:p>
          <a:endParaRPr lang="nl-BE"/>
        </a:p>
      </dgm:t>
    </dgm:pt>
    <dgm:pt modelId="{CFCABFD4-2A77-4AB8-AB49-C80F7B2C4439}">
      <dgm:prSet/>
      <dgm:spPr/>
      <dgm:t>
        <a:bodyPr/>
        <a:lstStyle/>
        <a:p>
          <a:pPr rtl="0"/>
          <a:r>
            <a:rPr lang="nl-BE" b="0" dirty="0"/>
            <a:t>Rijkdom en armoede </a:t>
          </a:r>
          <a:br>
            <a:rPr lang="nl-BE" b="0" dirty="0"/>
          </a:br>
          <a:r>
            <a:rPr lang="nl-BE" b="0" dirty="0"/>
            <a:t>(2:1-26)</a:t>
          </a:r>
        </a:p>
      </dgm:t>
    </dgm:pt>
    <dgm:pt modelId="{6FFE600E-ACE6-4E1E-8D70-0B8CBDBEB72B}" type="parTrans" cxnId="{9B5CD1C7-8D05-4B35-87A7-AFA62DF7139C}">
      <dgm:prSet/>
      <dgm:spPr/>
      <dgm:t>
        <a:bodyPr/>
        <a:lstStyle/>
        <a:p>
          <a:endParaRPr lang="nl-BE"/>
        </a:p>
      </dgm:t>
    </dgm:pt>
    <dgm:pt modelId="{A8DBA930-4F28-4A2A-B4FE-37F807EA3F0E}" type="sibTrans" cxnId="{9B5CD1C7-8D05-4B35-87A7-AFA62DF7139C}">
      <dgm:prSet/>
      <dgm:spPr/>
      <dgm:t>
        <a:bodyPr/>
        <a:lstStyle/>
        <a:p>
          <a:endParaRPr lang="nl-BE"/>
        </a:p>
      </dgm:t>
    </dgm:pt>
    <dgm:pt modelId="{0FAC3E10-EC77-4250-8F3C-10CCE1DCFB22}">
      <dgm:prSet/>
      <dgm:spPr/>
      <dgm:t>
        <a:bodyPr/>
        <a:lstStyle/>
        <a:p>
          <a:pPr rtl="0"/>
          <a:r>
            <a:rPr lang="nl-BE" b="0" dirty="0"/>
            <a:t>Favoritisme veroordeeld </a:t>
          </a:r>
          <a:br>
            <a:rPr lang="nl-BE" b="0" dirty="0"/>
          </a:br>
          <a:r>
            <a:rPr lang="nl-BE" b="0" dirty="0"/>
            <a:t>(2:1-13)</a:t>
          </a:r>
        </a:p>
      </dgm:t>
    </dgm:pt>
    <dgm:pt modelId="{3EE656DA-1858-4675-99C8-74657DBCEA65}" type="parTrans" cxnId="{BA0D9B0F-FA41-463D-B0EE-64C6157FAD44}">
      <dgm:prSet/>
      <dgm:spPr/>
      <dgm:t>
        <a:bodyPr/>
        <a:lstStyle/>
        <a:p>
          <a:endParaRPr lang="nl-BE"/>
        </a:p>
      </dgm:t>
    </dgm:pt>
    <dgm:pt modelId="{8B5A9AF3-9571-4D69-A164-0F52862B86AE}" type="sibTrans" cxnId="{BA0D9B0F-FA41-463D-B0EE-64C6157FAD44}">
      <dgm:prSet/>
      <dgm:spPr/>
      <dgm:t>
        <a:bodyPr/>
        <a:lstStyle/>
        <a:p>
          <a:endParaRPr lang="nl-BE"/>
        </a:p>
      </dgm:t>
    </dgm:pt>
    <dgm:pt modelId="{C62050D0-EBD6-4E73-B51A-67C525F3F4AF}">
      <dgm:prSet/>
      <dgm:spPr/>
      <dgm:t>
        <a:bodyPr/>
        <a:lstStyle/>
        <a:p>
          <a:pPr rtl="0"/>
          <a:r>
            <a:rPr lang="nl-BE" b="0" dirty="0"/>
            <a:t>Geloof zonder werken (2:14-26)</a:t>
          </a:r>
        </a:p>
      </dgm:t>
    </dgm:pt>
    <dgm:pt modelId="{83FDBC6A-61AE-483F-9071-0E1971848858}" type="parTrans" cxnId="{F2D7D9F3-B433-465E-9871-09F23446B666}">
      <dgm:prSet/>
      <dgm:spPr/>
      <dgm:t>
        <a:bodyPr/>
        <a:lstStyle/>
        <a:p>
          <a:endParaRPr lang="nl-BE"/>
        </a:p>
      </dgm:t>
    </dgm:pt>
    <dgm:pt modelId="{A4EEC42C-E91C-42C8-A5F5-2D67122F5B51}" type="sibTrans" cxnId="{F2D7D9F3-B433-465E-9871-09F23446B666}">
      <dgm:prSet/>
      <dgm:spPr/>
      <dgm:t>
        <a:bodyPr/>
        <a:lstStyle/>
        <a:p>
          <a:endParaRPr lang="nl-BE"/>
        </a:p>
      </dgm:t>
    </dgm:pt>
    <dgm:pt modelId="{E6D494C8-A99C-4C83-9620-E14D3FC9FACC}">
      <dgm:prSet/>
      <dgm:spPr/>
      <dgm:t>
        <a:bodyPr/>
        <a:lstStyle/>
        <a:p>
          <a:pPr rtl="0"/>
          <a:r>
            <a:rPr lang="nl-BE" b="0" dirty="0"/>
            <a:t>Wijsheid en spreken</a:t>
          </a:r>
          <a:br>
            <a:rPr lang="nl-BE" b="0" dirty="0"/>
          </a:br>
          <a:r>
            <a:rPr lang="nl-BE" b="0" dirty="0"/>
            <a:t>(3:1-4:12)</a:t>
          </a:r>
        </a:p>
      </dgm:t>
    </dgm:pt>
    <dgm:pt modelId="{6F4857E6-157B-4CF8-9A8B-BA2A3583CF00}" type="parTrans" cxnId="{50700FDA-1ECF-4B31-8AE6-1D8263F42A72}">
      <dgm:prSet/>
      <dgm:spPr/>
      <dgm:t>
        <a:bodyPr/>
        <a:lstStyle/>
        <a:p>
          <a:endParaRPr lang="nl-BE"/>
        </a:p>
      </dgm:t>
    </dgm:pt>
    <dgm:pt modelId="{8C700A39-0455-4B71-9554-6A01142EDD99}" type="sibTrans" cxnId="{50700FDA-1ECF-4B31-8AE6-1D8263F42A72}">
      <dgm:prSet/>
      <dgm:spPr/>
      <dgm:t>
        <a:bodyPr/>
        <a:lstStyle/>
        <a:p>
          <a:endParaRPr lang="nl-BE"/>
        </a:p>
      </dgm:t>
    </dgm:pt>
    <dgm:pt modelId="{5AA909E8-757C-4EB0-B816-DD30DC017B43}">
      <dgm:prSet/>
      <dgm:spPr/>
      <dgm:t>
        <a:bodyPr/>
        <a:lstStyle/>
        <a:p>
          <a:pPr rtl="0"/>
          <a:r>
            <a:rPr lang="nl-BE" b="0" dirty="0"/>
            <a:t>De tong</a:t>
          </a:r>
          <a:br>
            <a:rPr lang="nl-BE" b="0" dirty="0"/>
          </a:br>
          <a:r>
            <a:rPr lang="nl-BE" b="0" dirty="0"/>
            <a:t>(3:1-12)</a:t>
          </a:r>
        </a:p>
      </dgm:t>
    </dgm:pt>
    <dgm:pt modelId="{09552B05-3D3F-4500-B012-8C4BCBEF9785}" type="parTrans" cxnId="{E4AABD5C-7C88-4E82-90BD-D28CC05CF7FD}">
      <dgm:prSet/>
      <dgm:spPr/>
      <dgm:t>
        <a:bodyPr/>
        <a:lstStyle/>
        <a:p>
          <a:endParaRPr lang="nl-BE"/>
        </a:p>
      </dgm:t>
    </dgm:pt>
    <dgm:pt modelId="{CE759420-9064-4F7E-BDF3-48FE78169D0F}" type="sibTrans" cxnId="{E4AABD5C-7C88-4E82-90BD-D28CC05CF7FD}">
      <dgm:prSet/>
      <dgm:spPr/>
      <dgm:t>
        <a:bodyPr/>
        <a:lstStyle/>
        <a:p>
          <a:endParaRPr lang="nl-BE"/>
        </a:p>
      </dgm:t>
    </dgm:pt>
    <dgm:pt modelId="{D5198182-789C-4DDD-961B-1F98D8BEFD20}">
      <dgm:prSet/>
      <dgm:spPr/>
      <dgm:t>
        <a:bodyPr/>
        <a:lstStyle/>
        <a:p>
          <a:pPr rtl="0"/>
          <a:r>
            <a:rPr lang="nl-BE" b="0" dirty="0"/>
            <a:t>Wijsheid van boven en van beneden</a:t>
          </a:r>
          <a:br>
            <a:rPr lang="nl-BE" b="0" dirty="0"/>
          </a:br>
          <a:r>
            <a:rPr lang="nl-BE" b="0" dirty="0"/>
            <a:t>(3:13-18)</a:t>
          </a:r>
        </a:p>
      </dgm:t>
    </dgm:pt>
    <dgm:pt modelId="{1810F871-B8DA-4276-879F-0B0D7072AB1B}" type="parTrans" cxnId="{5CE71A5E-3FEB-4C6A-99F6-672FDA0D91EA}">
      <dgm:prSet/>
      <dgm:spPr/>
      <dgm:t>
        <a:bodyPr/>
        <a:lstStyle/>
        <a:p>
          <a:endParaRPr lang="nl-BE"/>
        </a:p>
      </dgm:t>
    </dgm:pt>
    <dgm:pt modelId="{D053DB48-FE61-445A-A15F-A43EA68E0028}" type="sibTrans" cxnId="{5CE71A5E-3FEB-4C6A-99F6-672FDA0D91EA}">
      <dgm:prSet/>
      <dgm:spPr/>
      <dgm:t>
        <a:bodyPr/>
        <a:lstStyle/>
        <a:p>
          <a:endParaRPr lang="nl-BE"/>
        </a:p>
      </dgm:t>
    </dgm:pt>
    <dgm:pt modelId="{DF3E3D78-9AFC-4EC6-A2CE-8C68C62ED980}">
      <dgm:prSet/>
      <dgm:spPr/>
      <dgm:t>
        <a:bodyPr/>
        <a:lstStyle/>
        <a:p>
          <a:pPr rtl="0"/>
          <a:r>
            <a:rPr lang="nl-BE" b="0" dirty="0"/>
            <a:t>Twist en laster</a:t>
          </a:r>
          <a:br>
            <a:rPr lang="nl-BE" b="0" dirty="0"/>
          </a:br>
          <a:r>
            <a:rPr lang="nl-BE" b="0" dirty="0"/>
            <a:t>(4:1-12)</a:t>
          </a:r>
        </a:p>
      </dgm:t>
    </dgm:pt>
    <dgm:pt modelId="{949B4FCC-BADD-40A9-BDD0-67800EFB17D4}" type="parTrans" cxnId="{43DCE8DC-E4FF-4879-9099-F7F4DD6EE6B6}">
      <dgm:prSet/>
      <dgm:spPr/>
      <dgm:t>
        <a:bodyPr/>
        <a:lstStyle/>
        <a:p>
          <a:endParaRPr lang="nl-BE"/>
        </a:p>
      </dgm:t>
    </dgm:pt>
    <dgm:pt modelId="{1E90AE14-10F6-492C-88AC-E5C7EFB3B5FF}" type="sibTrans" cxnId="{43DCE8DC-E4FF-4879-9099-F7F4DD6EE6B6}">
      <dgm:prSet/>
      <dgm:spPr/>
      <dgm:t>
        <a:bodyPr/>
        <a:lstStyle/>
        <a:p>
          <a:endParaRPr lang="nl-BE"/>
        </a:p>
      </dgm:t>
    </dgm:pt>
    <dgm:pt modelId="{E1C1F0E1-07CF-4FF5-AAC6-A9EE5279139D}">
      <dgm:prSet/>
      <dgm:spPr/>
      <dgm:t>
        <a:bodyPr/>
        <a:lstStyle/>
        <a:p>
          <a:pPr rtl="0"/>
          <a:r>
            <a:rPr lang="nl-BE" b="0" dirty="0"/>
            <a:t>Beproevingen en verleidingen (4:13-5:18)</a:t>
          </a:r>
        </a:p>
      </dgm:t>
    </dgm:pt>
    <dgm:pt modelId="{D998C792-AA69-405D-85D0-F898B34FC471}" type="parTrans" cxnId="{BA31F8A2-33F8-4BEE-8614-CE98B6E079D4}">
      <dgm:prSet/>
      <dgm:spPr/>
      <dgm:t>
        <a:bodyPr/>
        <a:lstStyle/>
        <a:p>
          <a:endParaRPr lang="nl-BE"/>
        </a:p>
      </dgm:t>
    </dgm:pt>
    <dgm:pt modelId="{D5D32259-9027-4E77-9FC3-761BAF075EF5}" type="sibTrans" cxnId="{BA31F8A2-33F8-4BEE-8614-CE98B6E079D4}">
      <dgm:prSet/>
      <dgm:spPr/>
      <dgm:t>
        <a:bodyPr/>
        <a:lstStyle/>
        <a:p>
          <a:endParaRPr lang="nl-BE"/>
        </a:p>
      </dgm:t>
    </dgm:pt>
    <dgm:pt modelId="{5F1B39AC-FD6D-4F33-BDE0-9D2BAC91E37A}">
      <dgm:prSet/>
      <dgm:spPr/>
      <dgm:t>
        <a:bodyPr/>
        <a:lstStyle/>
        <a:p>
          <a:pPr rtl="0"/>
          <a:r>
            <a:rPr lang="nl-BE" b="0" dirty="0"/>
            <a:t>Planning zonder God</a:t>
          </a:r>
          <a:br>
            <a:rPr lang="nl-BE" b="0" dirty="0"/>
          </a:br>
          <a:r>
            <a:rPr lang="nl-BE" b="0" dirty="0"/>
            <a:t>(4:13-17)</a:t>
          </a:r>
        </a:p>
      </dgm:t>
    </dgm:pt>
    <dgm:pt modelId="{BFEBC1A5-C42F-4BC1-B883-A53D75F728EA}" type="parTrans" cxnId="{1EF0EDB5-7489-4843-9FE9-EB68A3BB5F71}">
      <dgm:prSet/>
      <dgm:spPr/>
      <dgm:t>
        <a:bodyPr/>
        <a:lstStyle/>
        <a:p>
          <a:endParaRPr lang="nl-BE"/>
        </a:p>
      </dgm:t>
    </dgm:pt>
    <dgm:pt modelId="{F8A1138C-CD63-4E14-BBA1-8EB874350DAB}" type="sibTrans" cxnId="{1EF0EDB5-7489-4843-9FE9-EB68A3BB5F71}">
      <dgm:prSet/>
      <dgm:spPr/>
      <dgm:t>
        <a:bodyPr/>
        <a:lstStyle/>
        <a:p>
          <a:endParaRPr lang="nl-BE"/>
        </a:p>
      </dgm:t>
    </dgm:pt>
    <dgm:pt modelId="{0B75610D-606A-47F6-A4A1-126142273C05}">
      <dgm:prSet/>
      <dgm:spPr/>
      <dgm:t>
        <a:bodyPr/>
        <a:lstStyle/>
        <a:p>
          <a:pPr rtl="0"/>
          <a:r>
            <a:rPr lang="nl-BE" b="0" dirty="0"/>
            <a:t>Reactie tegenover verdrukking</a:t>
          </a:r>
          <a:br>
            <a:rPr lang="nl-BE" b="0" dirty="0"/>
          </a:br>
          <a:r>
            <a:rPr lang="nl-BE" b="0" dirty="0"/>
            <a:t>(5:1-12)</a:t>
          </a:r>
        </a:p>
      </dgm:t>
    </dgm:pt>
    <dgm:pt modelId="{C638772C-3071-41D3-BDC2-9FD626A93799}" type="parTrans" cxnId="{B21CE2CF-50B7-4F7B-B93B-892DEE6B622C}">
      <dgm:prSet/>
      <dgm:spPr/>
      <dgm:t>
        <a:bodyPr/>
        <a:lstStyle/>
        <a:p>
          <a:endParaRPr lang="nl-BE"/>
        </a:p>
      </dgm:t>
    </dgm:pt>
    <dgm:pt modelId="{97D93EBB-0B09-43D5-BCF2-68621F8F4F96}" type="sibTrans" cxnId="{B21CE2CF-50B7-4F7B-B93B-892DEE6B622C}">
      <dgm:prSet/>
      <dgm:spPr/>
      <dgm:t>
        <a:bodyPr/>
        <a:lstStyle/>
        <a:p>
          <a:endParaRPr lang="nl-BE"/>
        </a:p>
      </dgm:t>
    </dgm:pt>
    <dgm:pt modelId="{A8FDB4CA-602B-41C0-839D-EAB86B841902}">
      <dgm:prSet/>
      <dgm:spPr/>
      <dgm:t>
        <a:bodyPr/>
        <a:lstStyle/>
        <a:p>
          <a:pPr rtl="0"/>
          <a:r>
            <a:rPr lang="nl-BE" b="0" dirty="0"/>
            <a:t>Zalving en gebed voor zieken</a:t>
          </a:r>
          <a:br>
            <a:rPr lang="nl-BE" b="0" dirty="0"/>
          </a:br>
          <a:r>
            <a:rPr lang="nl-BE" b="0" dirty="0"/>
            <a:t>(5:13-18)</a:t>
          </a:r>
        </a:p>
      </dgm:t>
    </dgm:pt>
    <dgm:pt modelId="{8C76A3D1-390C-4A9D-A666-E85565B69565}" type="parTrans" cxnId="{98A46634-592C-4DAC-BBAB-EBC4735A1F58}">
      <dgm:prSet/>
      <dgm:spPr/>
      <dgm:t>
        <a:bodyPr/>
        <a:lstStyle/>
        <a:p>
          <a:endParaRPr lang="nl-BE"/>
        </a:p>
      </dgm:t>
    </dgm:pt>
    <dgm:pt modelId="{9BFFFEE0-46DE-4055-8F02-CBD25DFB1BAC}" type="sibTrans" cxnId="{98A46634-592C-4DAC-BBAB-EBC4735A1F58}">
      <dgm:prSet/>
      <dgm:spPr/>
      <dgm:t>
        <a:bodyPr/>
        <a:lstStyle/>
        <a:p>
          <a:endParaRPr lang="nl-BE"/>
        </a:p>
      </dgm:t>
    </dgm:pt>
    <dgm:pt modelId="{24F6D82D-B077-4BB7-B1C9-420D8D07CC25}">
      <dgm:prSet/>
      <dgm:spPr/>
      <dgm:t>
        <a:bodyPr/>
        <a:lstStyle/>
        <a:p>
          <a:pPr rtl="0"/>
          <a:r>
            <a:rPr lang="nl-BE" b="0" dirty="0"/>
            <a:t>[Groet (1:1)]</a:t>
          </a:r>
        </a:p>
      </dgm:t>
    </dgm:pt>
    <dgm:pt modelId="{F2E8EA97-5CA9-42F0-87AD-78B5F8646473}" type="parTrans" cxnId="{26A29763-16C1-4776-9D26-064367FCE4F4}">
      <dgm:prSet/>
      <dgm:spPr/>
      <dgm:t>
        <a:bodyPr/>
        <a:lstStyle/>
        <a:p>
          <a:endParaRPr lang="nl-BE"/>
        </a:p>
      </dgm:t>
    </dgm:pt>
    <dgm:pt modelId="{FE121785-9579-48B2-9440-7E6C06DD348B}" type="sibTrans" cxnId="{26A29763-16C1-4776-9D26-064367FCE4F4}">
      <dgm:prSet/>
      <dgm:spPr/>
      <dgm:t>
        <a:bodyPr/>
        <a:lstStyle/>
        <a:p>
          <a:endParaRPr lang="nl-BE"/>
        </a:p>
      </dgm:t>
    </dgm:pt>
    <dgm:pt modelId="{C8D75B4B-37C0-4C82-AF1A-A5C6D0A45BA0}">
      <dgm:prSet/>
      <dgm:spPr/>
      <dgm:t>
        <a:bodyPr/>
        <a:lstStyle/>
        <a:p>
          <a:pPr rtl="0"/>
          <a:r>
            <a:rPr lang="nl-BE" b="0" dirty="0"/>
            <a:t>[Slotwoord</a:t>
          </a:r>
          <a:br>
            <a:rPr lang="nl-BE" b="0" dirty="0"/>
          </a:br>
          <a:r>
            <a:rPr lang="nl-BE" b="0" dirty="0"/>
            <a:t>(5:19-20)]</a:t>
          </a:r>
        </a:p>
      </dgm:t>
    </dgm:pt>
    <dgm:pt modelId="{D1DCDA56-8278-4642-86BB-69F26D9C36A2}" type="parTrans" cxnId="{953B37C3-30B2-47F6-887D-288C925D65A7}">
      <dgm:prSet/>
      <dgm:spPr/>
      <dgm:t>
        <a:bodyPr/>
        <a:lstStyle/>
        <a:p>
          <a:endParaRPr lang="nl-BE"/>
        </a:p>
      </dgm:t>
    </dgm:pt>
    <dgm:pt modelId="{4770944B-2C18-4689-88D6-3B661877BF4E}" type="sibTrans" cxnId="{953B37C3-30B2-47F6-887D-288C925D65A7}">
      <dgm:prSet/>
      <dgm:spPr/>
      <dgm:t>
        <a:bodyPr/>
        <a:lstStyle/>
        <a:p>
          <a:endParaRPr lang="nl-BE"/>
        </a:p>
      </dgm:t>
    </dgm:pt>
    <dgm:pt modelId="{840E1865-772F-4182-91CE-3F06C145F3B9}" type="pres">
      <dgm:prSet presAssocID="{5BB2AA22-5882-4B48-8D57-DFA15EFC0BF7}" presName="theList" presStyleCnt="0">
        <dgm:presLayoutVars>
          <dgm:dir/>
          <dgm:animLvl val="lvl"/>
          <dgm:resizeHandles val="exact"/>
        </dgm:presLayoutVars>
      </dgm:prSet>
      <dgm:spPr/>
    </dgm:pt>
    <dgm:pt modelId="{8EEFD10B-8EA2-44A6-BC21-6807C1459B22}" type="pres">
      <dgm:prSet presAssocID="{1D07967C-65EF-42A2-8597-019BE8E7DE11}" presName="compNode" presStyleCnt="0"/>
      <dgm:spPr/>
    </dgm:pt>
    <dgm:pt modelId="{25222711-E5B3-455C-BAE8-B84CB477C15E}" type="pres">
      <dgm:prSet presAssocID="{1D07967C-65EF-42A2-8597-019BE8E7DE11}" presName="aNode" presStyleLbl="bgShp" presStyleIdx="0" presStyleCnt="5"/>
      <dgm:spPr/>
    </dgm:pt>
    <dgm:pt modelId="{8FEDE845-5281-4B37-9211-1DAC19BC9C45}" type="pres">
      <dgm:prSet presAssocID="{1D07967C-65EF-42A2-8597-019BE8E7DE11}" presName="textNode" presStyleLbl="bgShp" presStyleIdx="0" presStyleCnt="5"/>
      <dgm:spPr/>
    </dgm:pt>
    <dgm:pt modelId="{A09D4266-886C-47A7-94AE-74BFAFEFB459}" type="pres">
      <dgm:prSet presAssocID="{1D07967C-65EF-42A2-8597-019BE8E7DE11}" presName="compChildNode" presStyleCnt="0"/>
      <dgm:spPr/>
    </dgm:pt>
    <dgm:pt modelId="{B2B71BE6-2252-475D-BBBC-800F0478CA25}" type="pres">
      <dgm:prSet presAssocID="{1D07967C-65EF-42A2-8597-019BE8E7DE11}" presName="theInnerList" presStyleCnt="0"/>
      <dgm:spPr/>
    </dgm:pt>
    <dgm:pt modelId="{5C7A9AE0-D06E-4769-B34B-CE86164A7871}" type="pres">
      <dgm:prSet presAssocID="{24F6D82D-B077-4BB7-B1C9-420D8D07CC25}" presName="childNode" presStyleLbl="node1" presStyleIdx="0" presStyleCnt="16">
        <dgm:presLayoutVars>
          <dgm:bulletEnabled val="1"/>
        </dgm:presLayoutVars>
      </dgm:prSet>
      <dgm:spPr/>
    </dgm:pt>
    <dgm:pt modelId="{52CF2456-9131-4309-A4D0-D68181763C91}" type="pres">
      <dgm:prSet presAssocID="{24F6D82D-B077-4BB7-B1C9-420D8D07CC25}" presName="aSpace2" presStyleCnt="0"/>
      <dgm:spPr/>
    </dgm:pt>
    <dgm:pt modelId="{A63443BB-2C45-4245-9723-7FA743DE6199}" type="pres">
      <dgm:prSet presAssocID="{43A85FFB-F369-4738-8F39-5C82F1C1446F}" presName="childNode" presStyleLbl="node1" presStyleIdx="1" presStyleCnt="16">
        <dgm:presLayoutVars>
          <dgm:bulletEnabled val="1"/>
        </dgm:presLayoutVars>
      </dgm:prSet>
      <dgm:spPr/>
    </dgm:pt>
    <dgm:pt modelId="{4E69AF0F-068D-4031-9795-AE35BB7D2041}" type="pres">
      <dgm:prSet presAssocID="{43A85FFB-F369-4738-8F39-5C82F1C1446F}" presName="aSpace2" presStyleCnt="0"/>
      <dgm:spPr/>
    </dgm:pt>
    <dgm:pt modelId="{27F5FF11-9EEB-445B-8601-D9484348E515}" type="pres">
      <dgm:prSet presAssocID="{3B3592F8-CEAA-4FB8-8BC6-D5C3ABF6083C}" presName="childNode" presStyleLbl="node1" presStyleIdx="2" presStyleCnt="16">
        <dgm:presLayoutVars>
          <dgm:bulletEnabled val="1"/>
        </dgm:presLayoutVars>
      </dgm:prSet>
      <dgm:spPr/>
    </dgm:pt>
    <dgm:pt modelId="{F9D9999D-073D-46A1-9E7F-DE4984F62108}" type="pres">
      <dgm:prSet presAssocID="{3B3592F8-CEAA-4FB8-8BC6-D5C3ABF6083C}" presName="aSpace2" presStyleCnt="0"/>
      <dgm:spPr/>
    </dgm:pt>
    <dgm:pt modelId="{2826E751-99CF-42C7-8FEE-0260170F4785}" type="pres">
      <dgm:prSet presAssocID="{13750C17-184C-4447-8DA2-081A9D78D663}" presName="childNode" presStyleLbl="node1" presStyleIdx="3" presStyleCnt="16">
        <dgm:presLayoutVars>
          <dgm:bulletEnabled val="1"/>
        </dgm:presLayoutVars>
      </dgm:prSet>
      <dgm:spPr/>
    </dgm:pt>
    <dgm:pt modelId="{1BE4B849-42F1-464B-87CB-176C89B244B2}" type="pres">
      <dgm:prSet presAssocID="{1D07967C-65EF-42A2-8597-019BE8E7DE11}" presName="aSpace" presStyleCnt="0"/>
      <dgm:spPr/>
    </dgm:pt>
    <dgm:pt modelId="{0947E452-F141-4C7F-A876-887D45BBB894}" type="pres">
      <dgm:prSet presAssocID="{04C90243-7C35-482A-8F41-677018CB24C3}" presName="compNode" presStyleCnt="0"/>
      <dgm:spPr/>
    </dgm:pt>
    <dgm:pt modelId="{A8A3384A-A336-4E03-AB40-EE761255951C}" type="pres">
      <dgm:prSet presAssocID="{04C90243-7C35-482A-8F41-677018CB24C3}" presName="aNode" presStyleLbl="bgShp" presStyleIdx="1" presStyleCnt="5"/>
      <dgm:spPr/>
    </dgm:pt>
    <dgm:pt modelId="{6F0307DB-B06F-4553-BD8F-4BFAFB9BA076}" type="pres">
      <dgm:prSet presAssocID="{04C90243-7C35-482A-8F41-677018CB24C3}" presName="textNode" presStyleLbl="bgShp" presStyleIdx="1" presStyleCnt="5"/>
      <dgm:spPr/>
    </dgm:pt>
    <dgm:pt modelId="{2A1A92A6-6ED5-4D80-BB57-D8295AE8377D}" type="pres">
      <dgm:prSet presAssocID="{04C90243-7C35-482A-8F41-677018CB24C3}" presName="compChildNode" presStyleCnt="0"/>
      <dgm:spPr/>
    </dgm:pt>
    <dgm:pt modelId="{25820803-C221-4505-96DC-4426FC92C60C}" type="pres">
      <dgm:prSet presAssocID="{04C90243-7C35-482A-8F41-677018CB24C3}" presName="theInnerList" presStyleCnt="0"/>
      <dgm:spPr/>
    </dgm:pt>
    <dgm:pt modelId="{84F0B3B4-0815-4A6E-B37D-83E85E1E4475}" type="pres">
      <dgm:prSet presAssocID="{1B9A53F2-EED2-45D0-9E86-B62B1D6741A7}" presName="childNode" presStyleLbl="node1" presStyleIdx="4" presStyleCnt="16">
        <dgm:presLayoutVars>
          <dgm:bulletEnabled val="1"/>
        </dgm:presLayoutVars>
      </dgm:prSet>
      <dgm:spPr/>
    </dgm:pt>
    <dgm:pt modelId="{66B1BFCF-231A-407E-A0F3-20062D3B8921}" type="pres">
      <dgm:prSet presAssocID="{1B9A53F2-EED2-45D0-9E86-B62B1D6741A7}" presName="aSpace2" presStyleCnt="0"/>
      <dgm:spPr/>
    </dgm:pt>
    <dgm:pt modelId="{D1C315F5-EFD2-4A6C-9FD4-BC3CB5FDBFF3}" type="pres">
      <dgm:prSet presAssocID="{99E983ED-9868-4C9A-96B2-CA160B016F65}" presName="childNode" presStyleLbl="node1" presStyleIdx="5" presStyleCnt="16">
        <dgm:presLayoutVars>
          <dgm:bulletEnabled val="1"/>
        </dgm:presLayoutVars>
      </dgm:prSet>
      <dgm:spPr/>
    </dgm:pt>
    <dgm:pt modelId="{CBE6BD51-2061-4139-AD2D-ECD628D34FBA}" type="pres">
      <dgm:prSet presAssocID="{99E983ED-9868-4C9A-96B2-CA160B016F65}" presName="aSpace2" presStyleCnt="0"/>
      <dgm:spPr/>
    </dgm:pt>
    <dgm:pt modelId="{34BE3655-F9FB-4FAF-BF61-B560EC6F2308}" type="pres">
      <dgm:prSet presAssocID="{512A2933-7951-46E1-BC79-C5B609041D3D}" presName="childNode" presStyleLbl="node1" presStyleIdx="6" presStyleCnt="16">
        <dgm:presLayoutVars>
          <dgm:bulletEnabled val="1"/>
        </dgm:presLayoutVars>
      </dgm:prSet>
      <dgm:spPr/>
    </dgm:pt>
    <dgm:pt modelId="{40BCC17E-146F-4E03-A672-8F88B1E76D43}" type="pres">
      <dgm:prSet presAssocID="{04C90243-7C35-482A-8F41-677018CB24C3}" presName="aSpace" presStyleCnt="0"/>
      <dgm:spPr/>
    </dgm:pt>
    <dgm:pt modelId="{819A0F06-9D70-4F29-B74B-16174B70BB90}" type="pres">
      <dgm:prSet presAssocID="{CFCABFD4-2A77-4AB8-AB49-C80F7B2C4439}" presName="compNode" presStyleCnt="0"/>
      <dgm:spPr/>
    </dgm:pt>
    <dgm:pt modelId="{92641907-713B-479A-BC11-9D558C65C217}" type="pres">
      <dgm:prSet presAssocID="{CFCABFD4-2A77-4AB8-AB49-C80F7B2C4439}" presName="aNode" presStyleLbl="bgShp" presStyleIdx="2" presStyleCnt="5"/>
      <dgm:spPr/>
    </dgm:pt>
    <dgm:pt modelId="{4AE197EC-1270-441F-8F30-9286B18AE170}" type="pres">
      <dgm:prSet presAssocID="{CFCABFD4-2A77-4AB8-AB49-C80F7B2C4439}" presName="textNode" presStyleLbl="bgShp" presStyleIdx="2" presStyleCnt="5"/>
      <dgm:spPr/>
    </dgm:pt>
    <dgm:pt modelId="{87FAD7E5-7040-4A33-8368-45523E43E78F}" type="pres">
      <dgm:prSet presAssocID="{CFCABFD4-2A77-4AB8-AB49-C80F7B2C4439}" presName="compChildNode" presStyleCnt="0"/>
      <dgm:spPr/>
    </dgm:pt>
    <dgm:pt modelId="{9BE07B57-868B-4CB8-932B-B2A7EED00742}" type="pres">
      <dgm:prSet presAssocID="{CFCABFD4-2A77-4AB8-AB49-C80F7B2C4439}" presName="theInnerList" presStyleCnt="0"/>
      <dgm:spPr/>
    </dgm:pt>
    <dgm:pt modelId="{AA631EC2-D1FE-4ABE-B143-EBC11E81D72B}" type="pres">
      <dgm:prSet presAssocID="{0FAC3E10-EC77-4250-8F3C-10CCE1DCFB22}" presName="childNode" presStyleLbl="node1" presStyleIdx="7" presStyleCnt="16">
        <dgm:presLayoutVars>
          <dgm:bulletEnabled val="1"/>
        </dgm:presLayoutVars>
      </dgm:prSet>
      <dgm:spPr/>
    </dgm:pt>
    <dgm:pt modelId="{0B62032E-3973-4590-BAA8-F433D29047C5}" type="pres">
      <dgm:prSet presAssocID="{0FAC3E10-EC77-4250-8F3C-10CCE1DCFB22}" presName="aSpace2" presStyleCnt="0"/>
      <dgm:spPr/>
    </dgm:pt>
    <dgm:pt modelId="{F7A2745B-09AA-40FC-8742-34387A700476}" type="pres">
      <dgm:prSet presAssocID="{C62050D0-EBD6-4E73-B51A-67C525F3F4AF}" presName="childNode" presStyleLbl="node1" presStyleIdx="8" presStyleCnt="16">
        <dgm:presLayoutVars>
          <dgm:bulletEnabled val="1"/>
        </dgm:presLayoutVars>
      </dgm:prSet>
      <dgm:spPr/>
    </dgm:pt>
    <dgm:pt modelId="{B3CAFA00-0D5A-469D-98C9-28393FCBB034}" type="pres">
      <dgm:prSet presAssocID="{CFCABFD4-2A77-4AB8-AB49-C80F7B2C4439}" presName="aSpace" presStyleCnt="0"/>
      <dgm:spPr/>
    </dgm:pt>
    <dgm:pt modelId="{C06B9292-5DC9-40FF-A145-0FAF08332CBF}" type="pres">
      <dgm:prSet presAssocID="{E6D494C8-A99C-4C83-9620-E14D3FC9FACC}" presName="compNode" presStyleCnt="0"/>
      <dgm:spPr/>
    </dgm:pt>
    <dgm:pt modelId="{8AB4B932-1BEF-467F-B148-63F1D88B371C}" type="pres">
      <dgm:prSet presAssocID="{E6D494C8-A99C-4C83-9620-E14D3FC9FACC}" presName="aNode" presStyleLbl="bgShp" presStyleIdx="3" presStyleCnt="5"/>
      <dgm:spPr/>
    </dgm:pt>
    <dgm:pt modelId="{7F804EA6-F135-4283-AA5D-E68F44A4CB73}" type="pres">
      <dgm:prSet presAssocID="{E6D494C8-A99C-4C83-9620-E14D3FC9FACC}" presName="textNode" presStyleLbl="bgShp" presStyleIdx="3" presStyleCnt="5"/>
      <dgm:spPr/>
    </dgm:pt>
    <dgm:pt modelId="{B6E4F23C-C159-486B-9D12-F8302384B942}" type="pres">
      <dgm:prSet presAssocID="{E6D494C8-A99C-4C83-9620-E14D3FC9FACC}" presName="compChildNode" presStyleCnt="0"/>
      <dgm:spPr/>
    </dgm:pt>
    <dgm:pt modelId="{AF1F6B46-3345-40D5-ABF6-9AD597B1CBF9}" type="pres">
      <dgm:prSet presAssocID="{E6D494C8-A99C-4C83-9620-E14D3FC9FACC}" presName="theInnerList" presStyleCnt="0"/>
      <dgm:spPr/>
    </dgm:pt>
    <dgm:pt modelId="{8B017488-934C-4427-BD95-BC244A1202E0}" type="pres">
      <dgm:prSet presAssocID="{5AA909E8-757C-4EB0-B816-DD30DC017B43}" presName="childNode" presStyleLbl="node1" presStyleIdx="9" presStyleCnt="16">
        <dgm:presLayoutVars>
          <dgm:bulletEnabled val="1"/>
        </dgm:presLayoutVars>
      </dgm:prSet>
      <dgm:spPr/>
    </dgm:pt>
    <dgm:pt modelId="{552FCD2C-0D56-4A1B-B68D-0B4C009E2BDF}" type="pres">
      <dgm:prSet presAssocID="{5AA909E8-757C-4EB0-B816-DD30DC017B43}" presName="aSpace2" presStyleCnt="0"/>
      <dgm:spPr/>
    </dgm:pt>
    <dgm:pt modelId="{EA2F1128-0D69-43B2-BE18-AE4D41F3A3DA}" type="pres">
      <dgm:prSet presAssocID="{D5198182-789C-4DDD-961B-1F98D8BEFD20}" presName="childNode" presStyleLbl="node1" presStyleIdx="10" presStyleCnt="16">
        <dgm:presLayoutVars>
          <dgm:bulletEnabled val="1"/>
        </dgm:presLayoutVars>
      </dgm:prSet>
      <dgm:spPr/>
    </dgm:pt>
    <dgm:pt modelId="{545BAE65-4CD8-4F88-91C5-114B2F156DA5}" type="pres">
      <dgm:prSet presAssocID="{D5198182-789C-4DDD-961B-1F98D8BEFD20}" presName="aSpace2" presStyleCnt="0"/>
      <dgm:spPr/>
    </dgm:pt>
    <dgm:pt modelId="{D2FA1DCD-16A8-4AF5-AB24-AEF64C990E81}" type="pres">
      <dgm:prSet presAssocID="{DF3E3D78-9AFC-4EC6-A2CE-8C68C62ED980}" presName="childNode" presStyleLbl="node1" presStyleIdx="11" presStyleCnt="16">
        <dgm:presLayoutVars>
          <dgm:bulletEnabled val="1"/>
        </dgm:presLayoutVars>
      </dgm:prSet>
      <dgm:spPr/>
    </dgm:pt>
    <dgm:pt modelId="{9D2D902D-D462-4CCD-A181-9DABC1E86983}" type="pres">
      <dgm:prSet presAssocID="{E6D494C8-A99C-4C83-9620-E14D3FC9FACC}" presName="aSpace" presStyleCnt="0"/>
      <dgm:spPr/>
    </dgm:pt>
    <dgm:pt modelId="{7A224062-FEA2-4934-8CB2-F0FF1D9F09F9}" type="pres">
      <dgm:prSet presAssocID="{E1C1F0E1-07CF-4FF5-AAC6-A9EE5279139D}" presName="compNode" presStyleCnt="0"/>
      <dgm:spPr/>
    </dgm:pt>
    <dgm:pt modelId="{11F13BC8-CBF1-4052-A26F-9435FD15939A}" type="pres">
      <dgm:prSet presAssocID="{E1C1F0E1-07CF-4FF5-AAC6-A9EE5279139D}" presName="aNode" presStyleLbl="bgShp" presStyleIdx="4" presStyleCnt="5"/>
      <dgm:spPr/>
    </dgm:pt>
    <dgm:pt modelId="{224EE09F-118D-439F-A850-90FD25A8DE44}" type="pres">
      <dgm:prSet presAssocID="{E1C1F0E1-07CF-4FF5-AAC6-A9EE5279139D}" presName="textNode" presStyleLbl="bgShp" presStyleIdx="4" presStyleCnt="5"/>
      <dgm:spPr/>
    </dgm:pt>
    <dgm:pt modelId="{DD1E7945-86D0-4A9A-9D7B-F012673FCD71}" type="pres">
      <dgm:prSet presAssocID="{E1C1F0E1-07CF-4FF5-AAC6-A9EE5279139D}" presName="compChildNode" presStyleCnt="0"/>
      <dgm:spPr/>
    </dgm:pt>
    <dgm:pt modelId="{AC287071-0285-404F-B840-46C9174BD087}" type="pres">
      <dgm:prSet presAssocID="{E1C1F0E1-07CF-4FF5-AAC6-A9EE5279139D}" presName="theInnerList" presStyleCnt="0"/>
      <dgm:spPr/>
    </dgm:pt>
    <dgm:pt modelId="{842244E2-1EEE-4F9A-80E3-0AB2D1DFD551}" type="pres">
      <dgm:prSet presAssocID="{5F1B39AC-FD6D-4F33-BDE0-9D2BAC91E37A}" presName="childNode" presStyleLbl="node1" presStyleIdx="12" presStyleCnt="16">
        <dgm:presLayoutVars>
          <dgm:bulletEnabled val="1"/>
        </dgm:presLayoutVars>
      </dgm:prSet>
      <dgm:spPr/>
    </dgm:pt>
    <dgm:pt modelId="{BBD08F47-0318-41AC-AEEB-701B6D0E5BB6}" type="pres">
      <dgm:prSet presAssocID="{5F1B39AC-FD6D-4F33-BDE0-9D2BAC91E37A}" presName="aSpace2" presStyleCnt="0"/>
      <dgm:spPr/>
    </dgm:pt>
    <dgm:pt modelId="{931BB6A6-3C1C-495A-BCE5-FDFA9F31472D}" type="pres">
      <dgm:prSet presAssocID="{0B75610D-606A-47F6-A4A1-126142273C05}" presName="childNode" presStyleLbl="node1" presStyleIdx="13" presStyleCnt="16">
        <dgm:presLayoutVars>
          <dgm:bulletEnabled val="1"/>
        </dgm:presLayoutVars>
      </dgm:prSet>
      <dgm:spPr/>
    </dgm:pt>
    <dgm:pt modelId="{76DA7EA0-DEC3-4F86-9A7D-7B24E92D0599}" type="pres">
      <dgm:prSet presAssocID="{0B75610D-606A-47F6-A4A1-126142273C05}" presName="aSpace2" presStyleCnt="0"/>
      <dgm:spPr/>
    </dgm:pt>
    <dgm:pt modelId="{798186D3-6571-497D-9D63-B157C39B7A4D}" type="pres">
      <dgm:prSet presAssocID="{A8FDB4CA-602B-41C0-839D-EAB86B841902}" presName="childNode" presStyleLbl="node1" presStyleIdx="14" presStyleCnt="16">
        <dgm:presLayoutVars>
          <dgm:bulletEnabled val="1"/>
        </dgm:presLayoutVars>
      </dgm:prSet>
      <dgm:spPr/>
    </dgm:pt>
    <dgm:pt modelId="{6320C136-E735-40CE-AD7A-A8FE9A4B20D2}" type="pres">
      <dgm:prSet presAssocID="{A8FDB4CA-602B-41C0-839D-EAB86B841902}" presName="aSpace2" presStyleCnt="0"/>
      <dgm:spPr/>
    </dgm:pt>
    <dgm:pt modelId="{14ED3B97-B1D1-4881-A88A-BDA72B03CD50}" type="pres">
      <dgm:prSet presAssocID="{C8D75B4B-37C0-4C82-AF1A-A5C6D0A45BA0}" presName="childNode" presStyleLbl="node1" presStyleIdx="15" presStyleCnt="16">
        <dgm:presLayoutVars>
          <dgm:bulletEnabled val="1"/>
        </dgm:presLayoutVars>
      </dgm:prSet>
      <dgm:spPr/>
    </dgm:pt>
  </dgm:ptLst>
  <dgm:cxnLst>
    <dgm:cxn modelId="{681DA500-14FC-4392-9725-6BCCABFB75A4}" type="presOf" srcId="{C8D75B4B-37C0-4C82-AF1A-A5C6D0A45BA0}" destId="{14ED3B97-B1D1-4881-A88A-BDA72B03CD50}" srcOrd="0" destOrd="0" presId="urn:microsoft.com/office/officeart/2005/8/layout/lProcess2"/>
    <dgm:cxn modelId="{3EA62F0F-5AE2-4F18-898A-0B7913B03248}" srcId="{1D07967C-65EF-42A2-8597-019BE8E7DE11}" destId="{13750C17-184C-4447-8DA2-081A9D78D663}" srcOrd="3" destOrd="0" parTransId="{70875AEC-A963-438E-A6AB-6B1A0A2DAF37}" sibTransId="{13A86DCB-60F0-4AE1-8FBD-0AF0FDA713BB}"/>
    <dgm:cxn modelId="{BA0D9B0F-FA41-463D-B0EE-64C6157FAD44}" srcId="{CFCABFD4-2A77-4AB8-AB49-C80F7B2C4439}" destId="{0FAC3E10-EC77-4250-8F3C-10CCE1DCFB22}" srcOrd="0" destOrd="0" parTransId="{3EE656DA-1858-4675-99C8-74657DBCEA65}" sibTransId="{8B5A9AF3-9571-4D69-A164-0F52862B86AE}"/>
    <dgm:cxn modelId="{85D9FB16-D260-4398-B17E-451304277FC6}" type="presOf" srcId="{E6D494C8-A99C-4C83-9620-E14D3FC9FACC}" destId="{8AB4B932-1BEF-467F-B148-63F1D88B371C}" srcOrd="0" destOrd="0" presId="urn:microsoft.com/office/officeart/2005/8/layout/lProcess2"/>
    <dgm:cxn modelId="{6BA75620-C9A7-40C9-9682-6C538FFB9F16}" type="presOf" srcId="{A8FDB4CA-602B-41C0-839D-EAB86B841902}" destId="{798186D3-6571-497D-9D63-B157C39B7A4D}" srcOrd="0" destOrd="0" presId="urn:microsoft.com/office/officeart/2005/8/layout/lProcess2"/>
    <dgm:cxn modelId="{10AEAD23-B18C-4499-8AE3-425FEF0BD273}" type="presOf" srcId="{5AA909E8-757C-4EB0-B816-DD30DC017B43}" destId="{8B017488-934C-4427-BD95-BC244A1202E0}" srcOrd="0" destOrd="0" presId="urn:microsoft.com/office/officeart/2005/8/layout/lProcess2"/>
    <dgm:cxn modelId="{62817E2F-0D1B-4793-AFE1-ACCE1D30C8AA}" type="presOf" srcId="{E1C1F0E1-07CF-4FF5-AAC6-A9EE5279139D}" destId="{11F13BC8-CBF1-4052-A26F-9435FD15939A}" srcOrd="0" destOrd="0" presId="urn:microsoft.com/office/officeart/2005/8/layout/lProcess2"/>
    <dgm:cxn modelId="{98A46634-592C-4DAC-BBAB-EBC4735A1F58}" srcId="{E1C1F0E1-07CF-4FF5-AAC6-A9EE5279139D}" destId="{A8FDB4CA-602B-41C0-839D-EAB86B841902}" srcOrd="2" destOrd="0" parTransId="{8C76A3D1-390C-4A9D-A666-E85565B69565}" sibTransId="{9BFFFEE0-46DE-4055-8F02-CBD25DFB1BAC}"/>
    <dgm:cxn modelId="{8A198F3F-F05A-40A8-B1C0-75CB53173D33}" type="presOf" srcId="{512A2933-7951-46E1-BC79-C5B609041D3D}" destId="{34BE3655-F9FB-4FAF-BF61-B560EC6F2308}" srcOrd="0" destOrd="0" presId="urn:microsoft.com/office/officeart/2005/8/layout/lProcess2"/>
    <dgm:cxn modelId="{5ED6AE40-A85A-466E-92DF-4648E5F59720}" type="presOf" srcId="{E6D494C8-A99C-4C83-9620-E14D3FC9FACC}" destId="{7F804EA6-F135-4283-AA5D-E68F44A4CB73}" srcOrd="1" destOrd="0" presId="urn:microsoft.com/office/officeart/2005/8/layout/lProcess2"/>
    <dgm:cxn modelId="{E4AABD5C-7C88-4E82-90BD-D28CC05CF7FD}" srcId="{E6D494C8-A99C-4C83-9620-E14D3FC9FACC}" destId="{5AA909E8-757C-4EB0-B816-DD30DC017B43}" srcOrd="0" destOrd="0" parTransId="{09552B05-3D3F-4500-B012-8C4BCBEF9785}" sibTransId="{CE759420-9064-4F7E-BDF3-48FE78169D0F}"/>
    <dgm:cxn modelId="{5CE71A5E-3FEB-4C6A-99F6-672FDA0D91EA}" srcId="{E6D494C8-A99C-4C83-9620-E14D3FC9FACC}" destId="{D5198182-789C-4DDD-961B-1F98D8BEFD20}" srcOrd="1" destOrd="0" parTransId="{1810F871-B8DA-4276-879F-0B0D7072AB1B}" sibTransId="{D053DB48-FE61-445A-A15F-A43EA68E0028}"/>
    <dgm:cxn modelId="{4DD0805F-E30D-4E8E-A7DE-03882DF14596}" type="presOf" srcId="{DF3E3D78-9AFC-4EC6-A2CE-8C68C62ED980}" destId="{D2FA1DCD-16A8-4AF5-AB24-AEF64C990E81}" srcOrd="0" destOrd="0" presId="urn:microsoft.com/office/officeart/2005/8/layout/lProcess2"/>
    <dgm:cxn modelId="{26A29763-16C1-4776-9D26-064367FCE4F4}" srcId="{1D07967C-65EF-42A2-8597-019BE8E7DE11}" destId="{24F6D82D-B077-4BB7-B1C9-420D8D07CC25}" srcOrd="0" destOrd="0" parTransId="{F2E8EA97-5CA9-42F0-87AD-78B5F8646473}" sibTransId="{FE121785-9579-48B2-9440-7E6C06DD348B}"/>
    <dgm:cxn modelId="{1FBC1048-E4D8-4597-B095-5E2EC3952BDD}" type="presOf" srcId="{04C90243-7C35-482A-8F41-677018CB24C3}" destId="{A8A3384A-A336-4E03-AB40-EE761255951C}" srcOrd="0" destOrd="0" presId="urn:microsoft.com/office/officeart/2005/8/layout/lProcess2"/>
    <dgm:cxn modelId="{A2F1EB49-4766-445A-B7D9-F04613E86F31}" type="presOf" srcId="{0B75610D-606A-47F6-A4A1-126142273C05}" destId="{931BB6A6-3C1C-495A-BCE5-FDFA9F31472D}" srcOrd="0" destOrd="0" presId="urn:microsoft.com/office/officeart/2005/8/layout/lProcess2"/>
    <dgm:cxn modelId="{BC4C0C72-2721-4632-8078-69436B9DFAA6}" srcId="{5BB2AA22-5882-4B48-8D57-DFA15EFC0BF7}" destId="{04C90243-7C35-482A-8F41-677018CB24C3}" srcOrd="1" destOrd="0" parTransId="{96ACAB4F-93E0-4902-A353-972450E55435}" sibTransId="{9BCAFBF6-0F1F-4721-87ED-7DAA973D6AAD}"/>
    <dgm:cxn modelId="{BD6E5854-F08A-4501-A699-8C654D9A9381}" type="presOf" srcId="{5BB2AA22-5882-4B48-8D57-DFA15EFC0BF7}" destId="{840E1865-772F-4182-91CE-3F06C145F3B9}" srcOrd="0" destOrd="0" presId="urn:microsoft.com/office/officeart/2005/8/layout/lProcess2"/>
    <dgm:cxn modelId="{B99BC656-B982-4A07-BC64-2E358AC95106}" type="presOf" srcId="{24F6D82D-B077-4BB7-B1C9-420D8D07CC25}" destId="{5C7A9AE0-D06E-4769-B34B-CE86164A7871}" srcOrd="0" destOrd="0" presId="urn:microsoft.com/office/officeart/2005/8/layout/lProcess2"/>
    <dgm:cxn modelId="{B9056380-9BEF-4E25-A2D6-0AC28EA19538}" type="presOf" srcId="{1B9A53F2-EED2-45D0-9E86-B62B1D6741A7}" destId="{84F0B3B4-0815-4A6E-B37D-83E85E1E4475}" srcOrd="0" destOrd="0" presId="urn:microsoft.com/office/officeart/2005/8/layout/lProcess2"/>
    <dgm:cxn modelId="{5C1B3D84-B230-4FFA-AAAA-D420874E5BDC}" type="presOf" srcId="{1D07967C-65EF-42A2-8597-019BE8E7DE11}" destId="{8FEDE845-5281-4B37-9211-1DAC19BC9C45}" srcOrd="1" destOrd="0" presId="urn:microsoft.com/office/officeart/2005/8/layout/lProcess2"/>
    <dgm:cxn modelId="{94A51789-A639-4332-8F15-B9F307A3CBD2}" type="presOf" srcId="{13750C17-184C-4447-8DA2-081A9D78D663}" destId="{2826E751-99CF-42C7-8FEE-0260170F4785}" srcOrd="0" destOrd="0" presId="urn:microsoft.com/office/officeart/2005/8/layout/lProcess2"/>
    <dgm:cxn modelId="{8CA26189-EA9D-410D-91A2-5E1D3CA43E2D}" type="presOf" srcId="{5F1B39AC-FD6D-4F33-BDE0-9D2BAC91E37A}" destId="{842244E2-1EEE-4F9A-80E3-0AB2D1DFD551}" srcOrd="0" destOrd="0" presId="urn:microsoft.com/office/officeart/2005/8/layout/lProcess2"/>
    <dgm:cxn modelId="{A9A44A92-40EC-47E1-856E-7D4EDA21CC7E}" type="presOf" srcId="{99E983ED-9868-4C9A-96B2-CA160B016F65}" destId="{D1C315F5-EFD2-4A6C-9FD4-BC3CB5FDBFF3}" srcOrd="0" destOrd="0" presId="urn:microsoft.com/office/officeart/2005/8/layout/lProcess2"/>
    <dgm:cxn modelId="{FE2E7F95-4B34-4942-82AC-F50C393E985F}" type="presOf" srcId="{CFCABFD4-2A77-4AB8-AB49-C80F7B2C4439}" destId="{4AE197EC-1270-441F-8F30-9286B18AE170}" srcOrd="1" destOrd="0" presId="urn:microsoft.com/office/officeart/2005/8/layout/lProcess2"/>
    <dgm:cxn modelId="{26957597-0A52-4F0C-B11E-2C36A94B6BBA}" type="presOf" srcId="{CFCABFD4-2A77-4AB8-AB49-C80F7B2C4439}" destId="{92641907-713B-479A-BC11-9D558C65C217}" srcOrd="0" destOrd="0" presId="urn:microsoft.com/office/officeart/2005/8/layout/lProcess2"/>
    <dgm:cxn modelId="{BA31F8A2-33F8-4BEE-8614-CE98B6E079D4}" srcId="{5BB2AA22-5882-4B48-8D57-DFA15EFC0BF7}" destId="{E1C1F0E1-07CF-4FF5-AAC6-A9EE5279139D}" srcOrd="4" destOrd="0" parTransId="{D998C792-AA69-405D-85D0-F898B34FC471}" sibTransId="{D5D32259-9027-4E77-9FC3-761BAF075EF5}"/>
    <dgm:cxn modelId="{71E680AA-9835-4C4E-BDAF-ADCAE834B003}" srcId="{1D07967C-65EF-42A2-8597-019BE8E7DE11}" destId="{43A85FFB-F369-4738-8F39-5C82F1C1446F}" srcOrd="1" destOrd="0" parTransId="{30810548-4B1F-42F7-9FE6-ABAD76799E4D}" sibTransId="{864427B0-EE4A-41BD-994B-A891F8EFB78A}"/>
    <dgm:cxn modelId="{03AAECAA-B5F3-4506-B0A1-54B0723ACE22}" type="presOf" srcId="{43A85FFB-F369-4738-8F39-5C82F1C1446F}" destId="{A63443BB-2C45-4245-9723-7FA743DE6199}" srcOrd="0" destOrd="0" presId="urn:microsoft.com/office/officeart/2005/8/layout/lProcess2"/>
    <dgm:cxn modelId="{3EECBFAE-3738-4313-82A7-028567BB0C38}" srcId="{04C90243-7C35-482A-8F41-677018CB24C3}" destId="{99E983ED-9868-4C9A-96B2-CA160B016F65}" srcOrd="1" destOrd="0" parTransId="{3D1F14DE-463E-426F-85FC-337DC74C3A78}" sibTransId="{18D9EA02-767F-4185-8349-8F0833F5F0A2}"/>
    <dgm:cxn modelId="{1EF0EDB5-7489-4843-9FE9-EB68A3BB5F71}" srcId="{E1C1F0E1-07CF-4FF5-AAC6-A9EE5279139D}" destId="{5F1B39AC-FD6D-4F33-BDE0-9D2BAC91E37A}" srcOrd="0" destOrd="0" parTransId="{BFEBC1A5-C42F-4BC1-B883-A53D75F728EA}" sibTransId="{F8A1138C-CD63-4E14-BBA1-8EB874350DAB}"/>
    <dgm:cxn modelId="{FC2073B9-18CD-443B-A415-DF53D36EEC50}" type="presOf" srcId="{D5198182-789C-4DDD-961B-1F98D8BEFD20}" destId="{EA2F1128-0D69-43B2-BE18-AE4D41F3A3DA}" srcOrd="0" destOrd="0" presId="urn:microsoft.com/office/officeart/2005/8/layout/lProcess2"/>
    <dgm:cxn modelId="{E7BC0BBC-55AF-4CEB-B779-9A5F2EC2E3C4}" srcId="{04C90243-7C35-482A-8F41-677018CB24C3}" destId="{1B9A53F2-EED2-45D0-9E86-B62B1D6741A7}" srcOrd="0" destOrd="0" parTransId="{4A4271CE-1B7D-459C-9C16-8903889EEDA0}" sibTransId="{9CA235EE-EEE9-4ECE-BB71-989F4F2651A0}"/>
    <dgm:cxn modelId="{CB4D7BC1-3899-4C9E-BBCC-364B002753A5}" srcId="{1D07967C-65EF-42A2-8597-019BE8E7DE11}" destId="{3B3592F8-CEAA-4FB8-8BC6-D5C3ABF6083C}" srcOrd="2" destOrd="0" parTransId="{58A54E5E-40C0-4CB0-AA95-8517542F3E00}" sibTransId="{37059B26-8368-40FD-8C7F-139D6DF92164}"/>
    <dgm:cxn modelId="{E7380DC2-F5ED-444F-A3AD-067E47E5D6CF}" type="presOf" srcId="{E1C1F0E1-07CF-4FF5-AAC6-A9EE5279139D}" destId="{224EE09F-118D-439F-A850-90FD25A8DE44}" srcOrd="1" destOrd="0" presId="urn:microsoft.com/office/officeart/2005/8/layout/lProcess2"/>
    <dgm:cxn modelId="{953B37C3-30B2-47F6-887D-288C925D65A7}" srcId="{E1C1F0E1-07CF-4FF5-AAC6-A9EE5279139D}" destId="{C8D75B4B-37C0-4C82-AF1A-A5C6D0A45BA0}" srcOrd="3" destOrd="0" parTransId="{D1DCDA56-8278-4642-86BB-69F26D9C36A2}" sibTransId="{4770944B-2C18-4689-88D6-3B661877BF4E}"/>
    <dgm:cxn modelId="{9B5CD1C7-8D05-4B35-87A7-AFA62DF7139C}" srcId="{5BB2AA22-5882-4B48-8D57-DFA15EFC0BF7}" destId="{CFCABFD4-2A77-4AB8-AB49-C80F7B2C4439}" srcOrd="2" destOrd="0" parTransId="{6FFE600E-ACE6-4E1E-8D70-0B8CBDBEB72B}" sibTransId="{A8DBA930-4F28-4A2A-B4FE-37F807EA3F0E}"/>
    <dgm:cxn modelId="{B21CE2CF-50B7-4F7B-B93B-892DEE6B622C}" srcId="{E1C1F0E1-07CF-4FF5-AAC6-A9EE5279139D}" destId="{0B75610D-606A-47F6-A4A1-126142273C05}" srcOrd="1" destOrd="0" parTransId="{C638772C-3071-41D3-BDC2-9FD626A93799}" sibTransId="{97D93EBB-0B09-43D5-BCF2-68621F8F4F96}"/>
    <dgm:cxn modelId="{5BCE85D7-8FC5-4489-816C-70A93E3004AB}" type="presOf" srcId="{C62050D0-EBD6-4E73-B51A-67C525F3F4AF}" destId="{F7A2745B-09AA-40FC-8742-34387A700476}" srcOrd="0" destOrd="0" presId="urn:microsoft.com/office/officeart/2005/8/layout/lProcess2"/>
    <dgm:cxn modelId="{3A5257D9-FFA8-4983-93EC-19F951DDD6DC}" type="presOf" srcId="{04C90243-7C35-482A-8F41-677018CB24C3}" destId="{6F0307DB-B06F-4553-BD8F-4BFAFB9BA076}" srcOrd="1" destOrd="0" presId="urn:microsoft.com/office/officeart/2005/8/layout/lProcess2"/>
    <dgm:cxn modelId="{50700FDA-1ECF-4B31-8AE6-1D8263F42A72}" srcId="{5BB2AA22-5882-4B48-8D57-DFA15EFC0BF7}" destId="{E6D494C8-A99C-4C83-9620-E14D3FC9FACC}" srcOrd="3" destOrd="0" parTransId="{6F4857E6-157B-4CF8-9A8B-BA2A3583CF00}" sibTransId="{8C700A39-0455-4B71-9554-6A01142EDD99}"/>
    <dgm:cxn modelId="{43DCE8DC-E4FF-4879-9099-F7F4DD6EE6B6}" srcId="{E6D494C8-A99C-4C83-9620-E14D3FC9FACC}" destId="{DF3E3D78-9AFC-4EC6-A2CE-8C68C62ED980}" srcOrd="2" destOrd="0" parTransId="{949B4FCC-BADD-40A9-BDD0-67800EFB17D4}" sibTransId="{1E90AE14-10F6-492C-88AC-E5C7EFB3B5FF}"/>
    <dgm:cxn modelId="{02CB0FDF-128F-47B1-BEFD-8115DEB243E9}" srcId="{04C90243-7C35-482A-8F41-677018CB24C3}" destId="{512A2933-7951-46E1-BC79-C5B609041D3D}" srcOrd="2" destOrd="0" parTransId="{B674BE3D-935B-4A3E-AA0F-7134C35EF5DF}" sibTransId="{C37E35AB-0C14-4D45-914F-6ED10EE2399A}"/>
    <dgm:cxn modelId="{46E01FE6-8D88-4657-8B31-B38A9BBBC522}" srcId="{5BB2AA22-5882-4B48-8D57-DFA15EFC0BF7}" destId="{1D07967C-65EF-42A2-8597-019BE8E7DE11}" srcOrd="0" destOrd="0" parTransId="{D9051F38-D3A1-4D82-AE33-1284BFFA5C12}" sibTransId="{B02555F4-ECAF-4F44-87D0-A3D3E9B6F9D0}"/>
    <dgm:cxn modelId="{C49235E9-4673-41D4-B966-BC47C0148E04}" type="presOf" srcId="{1D07967C-65EF-42A2-8597-019BE8E7DE11}" destId="{25222711-E5B3-455C-BAE8-B84CB477C15E}" srcOrd="0" destOrd="0" presId="urn:microsoft.com/office/officeart/2005/8/layout/lProcess2"/>
    <dgm:cxn modelId="{860090EA-4817-408B-B177-3E4614B02441}" type="presOf" srcId="{0FAC3E10-EC77-4250-8F3C-10CCE1DCFB22}" destId="{AA631EC2-D1FE-4ABE-B143-EBC11E81D72B}" srcOrd="0" destOrd="0" presId="urn:microsoft.com/office/officeart/2005/8/layout/lProcess2"/>
    <dgm:cxn modelId="{F2D7D9F3-B433-465E-9871-09F23446B666}" srcId="{CFCABFD4-2A77-4AB8-AB49-C80F7B2C4439}" destId="{C62050D0-EBD6-4E73-B51A-67C525F3F4AF}" srcOrd="1" destOrd="0" parTransId="{83FDBC6A-61AE-483F-9071-0E1971848858}" sibTransId="{A4EEC42C-E91C-42C8-A5F5-2D67122F5B51}"/>
    <dgm:cxn modelId="{8E5EA4FB-3A74-467F-AA63-83AE163DF86D}" type="presOf" srcId="{3B3592F8-CEAA-4FB8-8BC6-D5C3ABF6083C}" destId="{27F5FF11-9EEB-445B-8601-D9484348E515}" srcOrd="0" destOrd="0" presId="urn:microsoft.com/office/officeart/2005/8/layout/lProcess2"/>
    <dgm:cxn modelId="{306F61FB-ABB8-4CA8-BA46-8A84510AAD7A}" type="presParOf" srcId="{840E1865-772F-4182-91CE-3F06C145F3B9}" destId="{8EEFD10B-8EA2-44A6-BC21-6807C1459B22}" srcOrd="0" destOrd="0" presId="urn:microsoft.com/office/officeart/2005/8/layout/lProcess2"/>
    <dgm:cxn modelId="{7BD2BB92-3BD0-448A-8667-FE9096352F11}" type="presParOf" srcId="{8EEFD10B-8EA2-44A6-BC21-6807C1459B22}" destId="{25222711-E5B3-455C-BAE8-B84CB477C15E}" srcOrd="0" destOrd="0" presId="urn:microsoft.com/office/officeart/2005/8/layout/lProcess2"/>
    <dgm:cxn modelId="{A84CACCE-5569-4FEF-A140-204D12487858}" type="presParOf" srcId="{8EEFD10B-8EA2-44A6-BC21-6807C1459B22}" destId="{8FEDE845-5281-4B37-9211-1DAC19BC9C45}" srcOrd="1" destOrd="0" presId="urn:microsoft.com/office/officeart/2005/8/layout/lProcess2"/>
    <dgm:cxn modelId="{8C5D716E-5488-4855-A528-4963407E5859}" type="presParOf" srcId="{8EEFD10B-8EA2-44A6-BC21-6807C1459B22}" destId="{A09D4266-886C-47A7-94AE-74BFAFEFB459}" srcOrd="2" destOrd="0" presId="urn:microsoft.com/office/officeart/2005/8/layout/lProcess2"/>
    <dgm:cxn modelId="{56009062-5236-4F05-9051-2AAB6298F4FD}" type="presParOf" srcId="{A09D4266-886C-47A7-94AE-74BFAFEFB459}" destId="{B2B71BE6-2252-475D-BBBC-800F0478CA25}" srcOrd="0" destOrd="0" presId="urn:microsoft.com/office/officeart/2005/8/layout/lProcess2"/>
    <dgm:cxn modelId="{6AE98E35-3535-45B3-ABAF-E10FB963C41D}" type="presParOf" srcId="{B2B71BE6-2252-475D-BBBC-800F0478CA25}" destId="{5C7A9AE0-D06E-4769-B34B-CE86164A7871}" srcOrd="0" destOrd="0" presId="urn:microsoft.com/office/officeart/2005/8/layout/lProcess2"/>
    <dgm:cxn modelId="{D94857AA-4F4C-4A00-A3FE-14114EE5D257}" type="presParOf" srcId="{B2B71BE6-2252-475D-BBBC-800F0478CA25}" destId="{52CF2456-9131-4309-A4D0-D68181763C91}" srcOrd="1" destOrd="0" presId="urn:microsoft.com/office/officeart/2005/8/layout/lProcess2"/>
    <dgm:cxn modelId="{E2C0095E-EB17-4D4A-9F1A-2C1A15EB3C18}" type="presParOf" srcId="{B2B71BE6-2252-475D-BBBC-800F0478CA25}" destId="{A63443BB-2C45-4245-9723-7FA743DE6199}" srcOrd="2" destOrd="0" presId="urn:microsoft.com/office/officeart/2005/8/layout/lProcess2"/>
    <dgm:cxn modelId="{44CB80B7-4A2F-47CA-A87D-C8377210E973}" type="presParOf" srcId="{B2B71BE6-2252-475D-BBBC-800F0478CA25}" destId="{4E69AF0F-068D-4031-9795-AE35BB7D2041}" srcOrd="3" destOrd="0" presId="urn:microsoft.com/office/officeart/2005/8/layout/lProcess2"/>
    <dgm:cxn modelId="{5D040693-D706-4512-88F9-D925F5D2242A}" type="presParOf" srcId="{B2B71BE6-2252-475D-BBBC-800F0478CA25}" destId="{27F5FF11-9EEB-445B-8601-D9484348E515}" srcOrd="4" destOrd="0" presId="urn:microsoft.com/office/officeart/2005/8/layout/lProcess2"/>
    <dgm:cxn modelId="{FC0AA9DC-D892-40D1-B09D-3D992D0DEC30}" type="presParOf" srcId="{B2B71BE6-2252-475D-BBBC-800F0478CA25}" destId="{F9D9999D-073D-46A1-9E7F-DE4984F62108}" srcOrd="5" destOrd="0" presId="urn:microsoft.com/office/officeart/2005/8/layout/lProcess2"/>
    <dgm:cxn modelId="{F681FC2D-A907-4156-A67A-96E6BB468A42}" type="presParOf" srcId="{B2B71BE6-2252-475D-BBBC-800F0478CA25}" destId="{2826E751-99CF-42C7-8FEE-0260170F4785}" srcOrd="6" destOrd="0" presId="urn:microsoft.com/office/officeart/2005/8/layout/lProcess2"/>
    <dgm:cxn modelId="{60448B91-5A62-4B9D-99BE-5A880CABD0C2}" type="presParOf" srcId="{840E1865-772F-4182-91CE-3F06C145F3B9}" destId="{1BE4B849-42F1-464B-87CB-176C89B244B2}" srcOrd="1" destOrd="0" presId="urn:microsoft.com/office/officeart/2005/8/layout/lProcess2"/>
    <dgm:cxn modelId="{D5308233-78FD-4835-859D-6F84F3986E4C}" type="presParOf" srcId="{840E1865-772F-4182-91CE-3F06C145F3B9}" destId="{0947E452-F141-4C7F-A876-887D45BBB894}" srcOrd="2" destOrd="0" presId="urn:microsoft.com/office/officeart/2005/8/layout/lProcess2"/>
    <dgm:cxn modelId="{E0BA7C89-7729-4B23-87CF-C1C380F35770}" type="presParOf" srcId="{0947E452-F141-4C7F-A876-887D45BBB894}" destId="{A8A3384A-A336-4E03-AB40-EE761255951C}" srcOrd="0" destOrd="0" presId="urn:microsoft.com/office/officeart/2005/8/layout/lProcess2"/>
    <dgm:cxn modelId="{A32C45F0-4B0B-49DE-9A9B-C47655DF48FA}" type="presParOf" srcId="{0947E452-F141-4C7F-A876-887D45BBB894}" destId="{6F0307DB-B06F-4553-BD8F-4BFAFB9BA076}" srcOrd="1" destOrd="0" presId="urn:microsoft.com/office/officeart/2005/8/layout/lProcess2"/>
    <dgm:cxn modelId="{17E4A882-2EF5-4A9A-A5BB-28738F89F5D2}" type="presParOf" srcId="{0947E452-F141-4C7F-A876-887D45BBB894}" destId="{2A1A92A6-6ED5-4D80-BB57-D8295AE8377D}" srcOrd="2" destOrd="0" presId="urn:microsoft.com/office/officeart/2005/8/layout/lProcess2"/>
    <dgm:cxn modelId="{F41FB912-DC64-4F09-9424-180C0272D4D5}" type="presParOf" srcId="{2A1A92A6-6ED5-4D80-BB57-D8295AE8377D}" destId="{25820803-C221-4505-96DC-4426FC92C60C}" srcOrd="0" destOrd="0" presId="urn:microsoft.com/office/officeart/2005/8/layout/lProcess2"/>
    <dgm:cxn modelId="{AB7874E2-9FBD-40A3-B29C-390F78AF26B7}" type="presParOf" srcId="{25820803-C221-4505-96DC-4426FC92C60C}" destId="{84F0B3B4-0815-4A6E-B37D-83E85E1E4475}" srcOrd="0" destOrd="0" presId="urn:microsoft.com/office/officeart/2005/8/layout/lProcess2"/>
    <dgm:cxn modelId="{107B97DA-F167-4782-9B9F-2BDF8562C144}" type="presParOf" srcId="{25820803-C221-4505-96DC-4426FC92C60C}" destId="{66B1BFCF-231A-407E-A0F3-20062D3B8921}" srcOrd="1" destOrd="0" presId="urn:microsoft.com/office/officeart/2005/8/layout/lProcess2"/>
    <dgm:cxn modelId="{7D822BC8-4051-4B47-8D47-8051105EF60A}" type="presParOf" srcId="{25820803-C221-4505-96DC-4426FC92C60C}" destId="{D1C315F5-EFD2-4A6C-9FD4-BC3CB5FDBFF3}" srcOrd="2" destOrd="0" presId="urn:microsoft.com/office/officeart/2005/8/layout/lProcess2"/>
    <dgm:cxn modelId="{34EA3E7D-9459-465A-8CAE-C86A524876D6}" type="presParOf" srcId="{25820803-C221-4505-96DC-4426FC92C60C}" destId="{CBE6BD51-2061-4139-AD2D-ECD628D34FBA}" srcOrd="3" destOrd="0" presId="urn:microsoft.com/office/officeart/2005/8/layout/lProcess2"/>
    <dgm:cxn modelId="{63B02EA5-D824-4070-A9CF-CBE9175B1F1C}" type="presParOf" srcId="{25820803-C221-4505-96DC-4426FC92C60C}" destId="{34BE3655-F9FB-4FAF-BF61-B560EC6F2308}" srcOrd="4" destOrd="0" presId="urn:microsoft.com/office/officeart/2005/8/layout/lProcess2"/>
    <dgm:cxn modelId="{B54D8E1C-AB76-4FE2-9A94-CFC4FCC3F13B}" type="presParOf" srcId="{840E1865-772F-4182-91CE-3F06C145F3B9}" destId="{40BCC17E-146F-4E03-A672-8F88B1E76D43}" srcOrd="3" destOrd="0" presId="urn:microsoft.com/office/officeart/2005/8/layout/lProcess2"/>
    <dgm:cxn modelId="{E2A27938-D109-4073-82BD-2B4FBCD32C9D}" type="presParOf" srcId="{840E1865-772F-4182-91CE-3F06C145F3B9}" destId="{819A0F06-9D70-4F29-B74B-16174B70BB90}" srcOrd="4" destOrd="0" presId="urn:microsoft.com/office/officeart/2005/8/layout/lProcess2"/>
    <dgm:cxn modelId="{BDCBDDCB-17B2-47D4-A4F5-AE0B2A1720DD}" type="presParOf" srcId="{819A0F06-9D70-4F29-B74B-16174B70BB90}" destId="{92641907-713B-479A-BC11-9D558C65C217}" srcOrd="0" destOrd="0" presId="urn:microsoft.com/office/officeart/2005/8/layout/lProcess2"/>
    <dgm:cxn modelId="{CA8084AD-B147-4B6F-8035-B3BD3C6FA976}" type="presParOf" srcId="{819A0F06-9D70-4F29-B74B-16174B70BB90}" destId="{4AE197EC-1270-441F-8F30-9286B18AE170}" srcOrd="1" destOrd="0" presId="urn:microsoft.com/office/officeart/2005/8/layout/lProcess2"/>
    <dgm:cxn modelId="{B2BA9ABD-758B-4B6C-BE20-3B26132097B6}" type="presParOf" srcId="{819A0F06-9D70-4F29-B74B-16174B70BB90}" destId="{87FAD7E5-7040-4A33-8368-45523E43E78F}" srcOrd="2" destOrd="0" presId="urn:microsoft.com/office/officeart/2005/8/layout/lProcess2"/>
    <dgm:cxn modelId="{762D1399-3032-4D8E-B2FB-364DC569ED10}" type="presParOf" srcId="{87FAD7E5-7040-4A33-8368-45523E43E78F}" destId="{9BE07B57-868B-4CB8-932B-B2A7EED00742}" srcOrd="0" destOrd="0" presId="urn:microsoft.com/office/officeart/2005/8/layout/lProcess2"/>
    <dgm:cxn modelId="{DE0E570C-4A49-4534-AC2A-A80A129C2695}" type="presParOf" srcId="{9BE07B57-868B-4CB8-932B-B2A7EED00742}" destId="{AA631EC2-D1FE-4ABE-B143-EBC11E81D72B}" srcOrd="0" destOrd="0" presId="urn:microsoft.com/office/officeart/2005/8/layout/lProcess2"/>
    <dgm:cxn modelId="{AB82A4DC-A7A5-45B9-8883-7DEEA9E2E166}" type="presParOf" srcId="{9BE07B57-868B-4CB8-932B-B2A7EED00742}" destId="{0B62032E-3973-4590-BAA8-F433D29047C5}" srcOrd="1" destOrd="0" presId="urn:microsoft.com/office/officeart/2005/8/layout/lProcess2"/>
    <dgm:cxn modelId="{B92973B1-E3BC-405F-B3B5-AF25BA2B14FA}" type="presParOf" srcId="{9BE07B57-868B-4CB8-932B-B2A7EED00742}" destId="{F7A2745B-09AA-40FC-8742-34387A700476}" srcOrd="2" destOrd="0" presId="urn:microsoft.com/office/officeart/2005/8/layout/lProcess2"/>
    <dgm:cxn modelId="{7B521F02-229C-46A8-9215-47AFB5811F98}" type="presParOf" srcId="{840E1865-772F-4182-91CE-3F06C145F3B9}" destId="{B3CAFA00-0D5A-469D-98C9-28393FCBB034}" srcOrd="5" destOrd="0" presId="urn:microsoft.com/office/officeart/2005/8/layout/lProcess2"/>
    <dgm:cxn modelId="{54A6A771-B6A9-4CA8-B765-AE4D085570AF}" type="presParOf" srcId="{840E1865-772F-4182-91CE-3F06C145F3B9}" destId="{C06B9292-5DC9-40FF-A145-0FAF08332CBF}" srcOrd="6" destOrd="0" presId="urn:microsoft.com/office/officeart/2005/8/layout/lProcess2"/>
    <dgm:cxn modelId="{7FF583CF-0641-48E7-8C83-21F9C6CF3F1E}" type="presParOf" srcId="{C06B9292-5DC9-40FF-A145-0FAF08332CBF}" destId="{8AB4B932-1BEF-467F-B148-63F1D88B371C}" srcOrd="0" destOrd="0" presId="urn:microsoft.com/office/officeart/2005/8/layout/lProcess2"/>
    <dgm:cxn modelId="{683143BF-234F-455C-B6CD-3A2F7BDD0F29}" type="presParOf" srcId="{C06B9292-5DC9-40FF-A145-0FAF08332CBF}" destId="{7F804EA6-F135-4283-AA5D-E68F44A4CB73}" srcOrd="1" destOrd="0" presId="urn:microsoft.com/office/officeart/2005/8/layout/lProcess2"/>
    <dgm:cxn modelId="{0C6EA17D-0AE6-4959-A435-48BFEF2AEB47}" type="presParOf" srcId="{C06B9292-5DC9-40FF-A145-0FAF08332CBF}" destId="{B6E4F23C-C159-486B-9D12-F8302384B942}" srcOrd="2" destOrd="0" presId="urn:microsoft.com/office/officeart/2005/8/layout/lProcess2"/>
    <dgm:cxn modelId="{1BA5E9C7-E802-4A0E-86C2-FCBE12BD0144}" type="presParOf" srcId="{B6E4F23C-C159-486B-9D12-F8302384B942}" destId="{AF1F6B46-3345-40D5-ABF6-9AD597B1CBF9}" srcOrd="0" destOrd="0" presId="urn:microsoft.com/office/officeart/2005/8/layout/lProcess2"/>
    <dgm:cxn modelId="{07FF7F80-A507-4BD5-9D46-8AC74831338F}" type="presParOf" srcId="{AF1F6B46-3345-40D5-ABF6-9AD597B1CBF9}" destId="{8B017488-934C-4427-BD95-BC244A1202E0}" srcOrd="0" destOrd="0" presId="urn:microsoft.com/office/officeart/2005/8/layout/lProcess2"/>
    <dgm:cxn modelId="{12210FB9-960C-4A4C-97BE-70F998C0F544}" type="presParOf" srcId="{AF1F6B46-3345-40D5-ABF6-9AD597B1CBF9}" destId="{552FCD2C-0D56-4A1B-B68D-0B4C009E2BDF}" srcOrd="1" destOrd="0" presId="urn:microsoft.com/office/officeart/2005/8/layout/lProcess2"/>
    <dgm:cxn modelId="{FF565CD1-4272-43CA-927F-2C8BC8A7DDB8}" type="presParOf" srcId="{AF1F6B46-3345-40D5-ABF6-9AD597B1CBF9}" destId="{EA2F1128-0D69-43B2-BE18-AE4D41F3A3DA}" srcOrd="2" destOrd="0" presId="urn:microsoft.com/office/officeart/2005/8/layout/lProcess2"/>
    <dgm:cxn modelId="{2D103DD7-4056-475A-9F92-933C5BBE2D31}" type="presParOf" srcId="{AF1F6B46-3345-40D5-ABF6-9AD597B1CBF9}" destId="{545BAE65-4CD8-4F88-91C5-114B2F156DA5}" srcOrd="3" destOrd="0" presId="urn:microsoft.com/office/officeart/2005/8/layout/lProcess2"/>
    <dgm:cxn modelId="{E902782E-1571-4602-A99C-01BB14191FC2}" type="presParOf" srcId="{AF1F6B46-3345-40D5-ABF6-9AD597B1CBF9}" destId="{D2FA1DCD-16A8-4AF5-AB24-AEF64C990E81}" srcOrd="4" destOrd="0" presId="urn:microsoft.com/office/officeart/2005/8/layout/lProcess2"/>
    <dgm:cxn modelId="{DA8DF5F0-B4C6-442A-813C-042F53266AAA}" type="presParOf" srcId="{840E1865-772F-4182-91CE-3F06C145F3B9}" destId="{9D2D902D-D462-4CCD-A181-9DABC1E86983}" srcOrd="7" destOrd="0" presId="urn:microsoft.com/office/officeart/2005/8/layout/lProcess2"/>
    <dgm:cxn modelId="{CDB3C86A-5BBE-49BC-B2EF-B545DDC92155}" type="presParOf" srcId="{840E1865-772F-4182-91CE-3F06C145F3B9}" destId="{7A224062-FEA2-4934-8CB2-F0FF1D9F09F9}" srcOrd="8" destOrd="0" presId="urn:microsoft.com/office/officeart/2005/8/layout/lProcess2"/>
    <dgm:cxn modelId="{BC275F8E-9171-42AF-98BC-46BD6815E470}" type="presParOf" srcId="{7A224062-FEA2-4934-8CB2-F0FF1D9F09F9}" destId="{11F13BC8-CBF1-4052-A26F-9435FD15939A}" srcOrd="0" destOrd="0" presId="urn:microsoft.com/office/officeart/2005/8/layout/lProcess2"/>
    <dgm:cxn modelId="{B97F242D-3FF9-444B-A278-F170656DE6FF}" type="presParOf" srcId="{7A224062-FEA2-4934-8CB2-F0FF1D9F09F9}" destId="{224EE09F-118D-439F-A850-90FD25A8DE44}" srcOrd="1" destOrd="0" presId="urn:microsoft.com/office/officeart/2005/8/layout/lProcess2"/>
    <dgm:cxn modelId="{FFD76984-3B2C-41A9-9B1B-8EEFE83C11BF}" type="presParOf" srcId="{7A224062-FEA2-4934-8CB2-F0FF1D9F09F9}" destId="{DD1E7945-86D0-4A9A-9D7B-F012673FCD71}" srcOrd="2" destOrd="0" presId="urn:microsoft.com/office/officeart/2005/8/layout/lProcess2"/>
    <dgm:cxn modelId="{98EE138D-FF4F-4799-8890-98801A9F20A8}" type="presParOf" srcId="{DD1E7945-86D0-4A9A-9D7B-F012673FCD71}" destId="{AC287071-0285-404F-B840-46C9174BD087}" srcOrd="0" destOrd="0" presId="urn:microsoft.com/office/officeart/2005/8/layout/lProcess2"/>
    <dgm:cxn modelId="{00806C7C-6D20-41B5-A036-FE2E0CB92C5C}" type="presParOf" srcId="{AC287071-0285-404F-B840-46C9174BD087}" destId="{842244E2-1EEE-4F9A-80E3-0AB2D1DFD551}" srcOrd="0" destOrd="0" presId="urn:microsoft.com/office/officeart/2005/8/layout/lProcess2"/>
    <dgm:cxn modelId="{3CC7635C-600C-411E-8FCC-2BA2A0056C5F}" type="presParOf" srcId="{AC287071-0285-404F-B840-46C9174BD087}" destId="{BBD08F47-0318-41AC-AEEB-701B6D0E5BB6}" srcOrd="1" destOrd="0" presId="urn:microsoft.com/office/officeart/2005/8/layout/lProcess2"/>
    <dgm:cxn modelId="{CFC85C8E-17E3-49DB-BB4A-80154EC734F4}" type="presParOf" srcId="{AC287071-0285-404F-B840-46C9174BD087}" destId="{931BB6A6-3C1C-495A-BCE5-FDFA9F31472D}" srcOrd="2" destOrd="0" presId="urn:microsoft.com/office/officeart/2005/8/layout/lProcess2"/>
    <dgm:cxn modelId="{84CE8914-085B-48AD-A5F4-81A74AF0DCCD}" type="presParOf" srcId="{AC287071-0285-404F-B840-46C9174BD087}" destId="{76DA7EA0-DEC3-4F86-9A7D-7B24E92D0599}" srcOrd="3" destOrd="0" presId="urn:microsoft.com/office/officeart/2005/8/layout/lProcess2"/>
    <dgm:cxn modelId="{25F3D2B2-5625-47D2-8789-E4662F52B8F4}" type="presParOf" srcId="{AC287071-0285-404F-B840-46C9174BD087}" destId="{798186D3-6571-497D-9D63-B157C39B7A4D}" srcOrd="4" destOrd="0" presId="urn:microsoft.com/office/officeart/2005/8/layout/lProcess2"/>
    <dgm:cxn modelId="{FC1ABF91-4221-4E9F-93D2-E4E03197DB1C}" type="presParOf" srcId="{AC287071-0285-404F-B840-46C9174BD087}" destId="{6320C136-E735-40CE-AD7A-A8FE9A4B20D2}" srcOrd="5" destOrd="0" presId="urn:microsoft.com/office/officeart/2005/8/layout/lProcess2"/>
    <dgm:cxn modelId="{CAA0D5CE-C0F2-45C8-9984-7D5729A762AF}" type="presParOf" srcId="{AC287071-0285-404F-B840-46C9174BD087}" destId="{14ED3B97-B1D1-4881-A88A-BDA72B03CD50}" srcOrd="6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9898FC-6431-41BD-92A9-8FB9F6413375}">
      <dsp:nvSpPr>
        <dsp:cNvPr id="0" name=""/>
        <dsp:cNvSpPr/>
      </dsp:nvSpPr>
      <dsp:spPr>
        <a:xfrm>
          <a:off x="0" y="267779"/>
          <a:ext cx="2745304" cy="164718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500" kern="1200" dirty="0"/>
            <a:t>Jakobus de apostel, zoon van </a:t>
          </a:r>
          <a:r>
            <a:rPr lang="nl-BE" sz="2500" kern="1200" dirty="0" err="1"/>
            <a:t>Zebedeüs</a:t>
          </a:r>
          <a:br>
            <a:rPr lang="nl-BE" sz="2500" kern="1200" dirty="0"/>
          </a:br>
          <a:r>
            <a:rPr lang="nl-BE" sz="2500" kern="1200" dirty="0"/>
            <a:t>(</a:t>
          </a:r>
          <a:r>
            <a:rPr lang="nl-BE" sz="2500" kern="1200" dirty="0">
              <a:latin typeface="Times New Roman"/>
              <a:cs typeface="Times New Roman"/>
            </a:rPr>
            <a:t>†44nC; </a:t>
          </a:r>
          <a:r>
            <a:rPr lang="nl-BE" sz="2500" kern="1200" dirty="0"/>
            <a:t>Mt4:21; Hd12:2)</a:t>
          </a:r>
        </a:p>
      </dsp:txBody>
      <dsp:txXfrm>
        <a:off x="0" y="267779"/>
        <a:ext cx="2745304" cy="1647182"/>
      </dsp:txXfrm>
    </dsp:sp>
    <dsp:sp modelId="{BA26FD05-3E39-4652-92EC-DC9A243C0987}">
      <dsp:nvSpPr>
        <dsp:cNvPr id="0" name=""/>
        <dsp:cNvSpPr/>
      </dsp:nvSpPr>
      <dsp:spPr>
        <a:xfrm>
          <a:off x="3019835" y="267779"/>
          <a:ext cx="2745304" cy="1647182"/>
        </a:xfrm>
        <a:prstGeom prst="rect">
          <a:avLst/>
        </a:prstGeom>
        <a:solidFill>
          <a:schemeClr val="accent3">
            <a:hueOff val="677650"/>
            <a:satOff val="25000"/>
            <a:lumOff val="-36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500" kern="1200" dirty="0"/>
            <a:t>Jakobus de apostel, zoon van </a:t>
          </a:r>
          <a:r>
            <a:rPr lang="nl-BE" sz="2500" kern="1200" dirty="0" err="1"/>
            <a:t>Alfeüs</a:t>
          </a:r>
          <a:br>
            <a:rPr lang="nl-BE" sz="2500" kern="1200" dirty="0"/>
          </a:br>
          <a:r>
            <a:rPr lang="nl-BE" sz="2500" kern="1200" dirty="0"/>
            <a:t>(Mt10:3)</a:t>
          </a:r>
        </a:p>
      </dsp:txBody>
      <dsp:txXfrm>
        <a:off x="3019835" y="267779"/>
        <a:ext cx="2745304" cy="1647182"/>
      </dsp:txXfrm>
    </dsp:sp>
    <dsp:sp modelId="{61F4B50E-3E15-4FC3-B477-0F1DA3000D38}">
      <dsp:nvSpPr>
        <dsp:cNvPr id="0" name=""/>
        <dsp:cNvSpPr/>
      </dsp:nvSpPr>
      <dsp:spPr>
        <a:xfrm>
          <a:off x="6039670" y="267779"/>
          <a:ext cx="2745304" cy="1647182"/>
        </a:xfrm>
        <a:prstGeom prst="rect">
          <a:avLst/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500" kern="1200" dirty="0"/>
            <a:t>Jakobus, de vader van Judas </a:t>
          </a:r>
          <a:br>
            <a:rPr lang="nl-BE" sz="2500" kern="1200" dirty="0"/>
          </a:br>
          <a:r>
            <a:rPr lang="nl-BE" sz="2500" kern="1200" dirty="0"/>
            <a:t>(Lc6:16)</a:t>
          </a:r>
        </a:p>
      </dsp:txBody>
      <dsp:txXfrm>
        <a:off x="6039670" y="267779"/>
        <a:ext cx="2745304" cy="1647182"/>
      </dsp:txXfrm>
    </dsp:sp>
    <dsp:sp modelId="{52DB2C8C-CAD5-4B2B-AF2A-52DECB9B1586}">
      <dsp:nvSpPr>
        <dsp:cNvPr id="0" name=""/>
        <dsp:cNvSpPr/>
      </dsp:nvSpPr>
      <dsp:spPr>
        <a:xfrm>
          <a:off x="1509917" y="2189493"/>
          <a:ext cx="2745304" cy="1647182"/>
        </a:xfrm>
        <a:prstGeom prst="rect">
          <a:avLst/>
        </a:prstGeom>
        <a:solidFill>
          <a:schemeClr val="accent3">
            <a:hueOff val="2032949"/>
            <a:satOff val="75000"/>
            <a:lumOff val="-1102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500" kern="1200" dirty="0"/>
            <a:t>Jakobus, de kleine (Mc15:40)</a:t>
          </a:r>
        </a:p>
      </dsp:txBody>
      <dsp:txXfrm>
        <a:off x="1509917" y="2189493"/>
        <a:ext cx="2745304" cy="1647182"/>
      </dsp:txXfrm>
    </dsp:sp>
    <dsp:sp modelId="{8B01D363-B34C-4CE7-A1E6-BEC236B8B9AC}">
      <dsp:nvSpPr>
        <dsp:cNvPr id="0" name=""/>
        <dsp:cNvSpPr/>
      </dsp:nvSpPr>
      <dsp:spPr>
        <a:xfrm>
          <a:off x="4529753" y="2189493"/>
          <a:ext cx="2745304" cy="1647182"/>
        </a:xfrm>
        <a:prstGeom prst="rect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500" kern="1200" dirty="0"/>
            <a:t>Jakobus, de halfbroer van Jezus </a:t>
          </a:r>
          <a:br>
            <a:rPr lang="nl-BE" sz="2500" kern="1200" dirty="0"/>
          </a:br>
          <a:r>
            <a:rPr lang="nl-BE" sz="2500" kern="1200" dirty="0"/>
            <a:t>(Mt13:55; Gl1:19)</a:t>
          </a:r>
        </a:p>
      </dsp:txBody>
      <dsp:txXfrm>
        <a:off x="4529753" y="2189493"/>
        <a:ext cx="2745304" cy="164718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ADEDF3-5791-416C-9223-9E9C51C96C0F}">
      <dsp:nvSpPr>
        <dsp:cNvPr id="0" name=""/>
        <dsp:cNvSpPr/>
      </dsp:nvSpPr>
      <dsp:spPr>
        <a:xfrm rot="10800000">
          <a:off x="1756727" y="176"/>
          <a:ext cx="5842009" cy="1140974"/>
        </a:xfrm>
        <a:prstGeom prst="homePlat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3138" tIns="198120" rIns="369824" bIns="198120" numCol="1" spcCol="1270" anchor="ctr" anchorCtr="0">
          <a:noAutofit/>
        </a:bodyPr>
        <a:lstStyle/>
        <a:p>
          <a:pPr marL="0" lvl="0" indent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5200" kern="1200" dirty="0"/>
            <a:t>Spreuken</a:t>
          </a:r>
        </a:p>
      </dsp:txBody>
      <dsp:txXfrm rot="10800000">
        <a:off x="2041970" y="176"/>
        <a:ext cx="5556766" cy="1140974"/>
      </dsp:txXfrm>
    </dsp:sp>
    <dsp:sp modelId="{3321B5BD-4294-4259-8009-BC57B0092CC3}">
      <dsp:nvSpPr>
        <dsp:cNvPr id="0" name=""/>
        <dsp:cNvSpPr/>
      </dsp:nvSpPr>
      <dsp:spPr>
        <a:xfrm>
          <a:off x="1186239" y="176"/>
          <a:ext cx="1140974" cy="1140974"/>
        </a:xfrm>
        <a:prstGeom prst="ellipse">
          <a:avLst/>
        </a:prstGeom>
        <a:solidFill>
          <a:schemeClr val="accent4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6AB636-78F0-4639-816F-DE680BF3B475}">
      <dsp:nvSpPr>
        <dsp:cNvPr id="0" name=""/>
        <dsp:cNvSpPr/>
      </dsp:nvSpPr>
      <dsp:spPr>
        <a:xfrm rot="10800000">
          <a:off x="1756727" y="1481740"/>
          <a:ext cx="5842009" cy="1140974"/>
        </a:xfrm>
        <a:prstGeom prst="homePlate">
          <a:avLst/>
        </a:prstGeom>
        <a:solidFill>
          <a:schemeClr val="accent4">
            <a:hueOff val="4900445"/>
            <a:satOff val="-20388"/>
            <a:lumOff val="48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3138" tIns="198120" rIns="369824" bIns="198120" numCol="1" spcCol="1270" anchor="ctr" anchorCtr="0">
          <a:noAutofit/>
        </a:bodyPr>
        <a:lstStyle/>
        <a:p>
          <a:pPr marL="0" lvl="0" indent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5200" kern="1200" dirty="0"/>
            <a:t>Bergrede</a:t>
          </a:r>
        </a:p>
      </dsp:txBody>
      <dsp:txXfrm rot="10800000">
        <a:off x="2041970" y="1481740"/>
        <a:ext cx="5556766" cy="1140974"/>
      </dsp:txXfrm>
    </dsp:sp>
    <dsp:sp modelId="{BDE1254C-FBD2-4846-8EA3-E0019C3799DB}">
      <dsp:nvSpPr>
        <dsp:cNvPr id="0" name=""/>
        <dsp:cNvSpPr/>
      </dsp:nvSpPr>
      <dsp:spPr>
        <a:xfrm>
          <a:off x="1186239" y="1481740"/>
          <a:ext cx="1140974" cy="1140974"/>
        </a:xfrm>
        <a:prstGeom prst="ellipse">
          <a:avLst/>
        </a:prstGeom>
        <a:solidFill>
          <a:schemeClr val="accent4">
            <a:tint val="50000"/>
            <a:hueOff val="5394097"/>
            <a:satOff val="-25103"/>
            <a:lumOff val="-110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F44FD9-D350-461F-91D9-4D3EF75F2F43}">
      <dsp:nvSpPr>
        <dsp:cNvPr id="0" name=""/>
        <dsp:cNvSpPr/>
      </dsp:nvSpPr>
      <dsp:spPr>
        <a:xfrm rot="10800000">
          <a:off x="1756727" y="2963304"/>
          <a:ext cx="5842009" cy="1140974"/>
        </a:xfrm>
        <a:prstGeom prst="homePlate">
          <a:avLst/>
        </a:prstGeom>
        <a:solidFill>
          <a:schemeClr val="accent4">
            <a:hueOff val="9800891"/>
            <a:satOff val="-40777"/>
            <a:lumOff val="960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3138" tIns="198120" rIns="369824" bIns="198120" numCol="1" spcCol="1270" anchor="ctr" anchorCtr="0">
          <a:noAutofit/>
        </a:bodyPr>
        <a:lstStyle/>
        <a:p>
          <a:pPr marL="0" lvl="0" indent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5200" kern="1200" dirty="0"/>
            <a:t>1 Petrus</a:t>
          </a:r>
        </a:p>
      </dsp:txBody>
      <dsp:txXfrm rot="10800000">
        <a:off x="2041970" y="2963304"/>
        <a:ext cx="5556766" cy="1140974"/>
      </dsp:txXfrm>
    </dsp:sp>
    <dsp:sp modelId="{348AFCAC-3043-47D1-9ED8-C3364C64BCDC}">
      <dsp:nvSpPr>
        <dsp:cNvPr id="0" name=""/>
        <dsp:cNvSpPr/>
      </dsp:nvSpPr>
      <dsp:spPr>
        <a:xfrm>
          <a:off x="1186239" y="2963304"/>
          <a:ext cx="1140974" cy="1140974"/>
        </a:xfrm>
        <a:prstGeom prst="ellipse">
          <a:avLst/>
        </a:prstGeom>
        <a:solidFill>
          <a:schemeClr val="accent4">
            <a:tint val="50000"/>
            <a:hueOff val="10788194"/>
            <a:satOff val="-50206"/>
            <a:lumOff val="-22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222711-E5B3-455C-BAE8-B84CB477C15E}">
      <dsp:nvSpPr>
        <dsp:cNvPr id="0" name=""/>
        <dsp:cNvSpPr/>
      </dsp:nvSpPr>
      <dsp:spPr>
        <a:xfrm>
          <a:off x="4718" y="0"/>
          <a:ext cx="1655762" cy="4104456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900" b="0" kern="1200" dirty="0"/>
            <a:t>Eerste cirkel</a:t>
          </a:r>
          <a:br>
            <a:rPr lang="nl-BE" sz="1900" b="0" kern="1200" dirty="0"/>
          </a:br>
          <a:r>
            <a:rPr lang="nl-BE" sz="1900" b="0" kern="1200" dirty="0"/>
            <a:t>(1:2-11)</a:t>
          </a:r>
        </a:p>
      </dsp:txBody>
      <dsp:txXfrm>
        <a:off x="4718" y="0"/>
        <a:ext cx="1655762" cy="1231336"/>
      </dsp:txXfrm>
    </dsp:sp>
    <dsp:sp modelId="{5C7A9AE0-D06E-4769-B34B-CE86164A7871}">
      <dsp:nvSpPr>
        <dsp:cNvPr id="0" name=""/>
        <dsp:cNvSpPr/>
      </dsp:nvSpPr>
      <dsp:spPr>
        <a:xfrm>
          <a:off x="170294" y="1231437"/>
          <a:ext cx="1324609" cy="59793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000" b="0" kern="1200" dirty="0"/>
            <a:t>[Groet (1:1)]</a:t>
          </a:r>
        </a:p>
      </dsp:txBody>
      <dsp:txXfrm>
        <a:off x="187807" y="1248950"/>
        <a:ext cx="1289583" cy="562905"/>
      </dsp:txXfrm>
    </dsp:sp>
    <dsp:sp modelId="{A63443BB-2C45-4245-9723-7FA743DE6199}">
      <dsp:nvSpPr>
        <dsp:cNvPr id="0" name=""/>
        <dsp:cNvSpPr/>
      </dsp:nvSpPr>
      <dsp:spPr>
        <a:xfrm>
          <a:off x="170294" y="1921358"/>
          <a:ext cx="1324609" cy="59793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000" b="0" kern="1200" dirty="0"/>
            <a:t>Beproevingen</a:t>
          </a:r>
          <a:br>
            <a:rPr lang="nl-BE" sz="1000" b="0" kern="1200" dirty="0"/>
          </a:br>
          <a:r>
            <a:rPr lang="nl-BE" sz="1000" b="0" kern="1200" dirty="0"/>
            <a:t>(1:2-4)</a:t>
          </a:r>
        </a:p>
      </dsp:txBody>
      <dsp:txXfrm>
        <a:off x="187807" y="1938871"/>
        <a:ext cx="1289583" cy="562905"/>
      </dsp:txXfrm>
    </dsp:sp>
    <dsp:sp modelId="{27F5FF11-9EEB-445B-8601-D9484348E515}">
      <dsp:nvSpPr>
        <dsp:cNvPr id="0" name=""/>
        <dsp:cNvSpPr/>
      </dsp:nvSpPr>
      <dsp:spPr>
        <a:xfrm>
          <a:off x="170294" y="2611279"/>
          <a:ext cx="1324609" cy="59793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000" b="0" kern="1200" dirty="0"/>
            <a:t>Wijsheid</a:t>
          </a:r>
          <a:br>
            <a:rPr lang="nl-BE" sz="1000" b="0" kern="1200" dirty="0"/>
          </a:br>
          <a:r>
            <a:rPr lang="nl-BE" sz="1000" b="0" kern="1200" dirty="0"/>
            <a:t>(1:5-8)</a:t>
          </a:r>
        </a:p>
      </dsp:txBody>
      <dsp:txXfrm>
        <a:off x="187807" y="2628792"/>
        <a:ext cx="1289583" cy="562905"/>
      </dsp:txXfrm>
    </dsp:sp>
    <dsp:sp modelId="{2826E751-99CF-42C7-8FEE-0260170F4785}">
      <dsp:nvSpPr>
        <dsp:cNvPr id="0" name=""/>
        <dsp:cNvSpPr/>
      </dsp:nvSpPr>
      <dsp:spPr>
        <a:xfrm>
          <a:off x="170294" y="3301201"/>
          <a:ext cx="1324609" cy="59793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000" b="0" kern="1200" dirty="0"/>
            <a:t>Rijkdom en schraalheid (1:9-11)</a:t>
          </a:r>
        </a:p>
      </dsp:txBody>
      <dsp:txXfrm>
        <a:off x="187807" y="3318714"/>
        <a:ext cx="1289583" cy="562905"/>
      </dsp:txXfrm>
    </dsp:sp>
    <dsp:sp modelId="{A8A3384A-A336-4E03-AB40-EE761255951C}">
      <dsp:nvSpPr>
        <dsp:cNvPr id="0" name=""/>
        <dsp:cNvSpPr/>
      </dsp:nvSpPr>
      <dsp:spPr>
        <a:xfrm>
          <a:off x="1784662" y="0"/>
          <a:ext cx="1655762" cy="4104456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900" b="0" kern="1200" dirty="0"/>
            <a:t>Tweede cirkel</a:t>
          </a:r>
          <a:br>
            <a:rPr lang="nl-BE" sz="1900" b="0" kern="1200" dirty="0"/>
          </a:br>
          <a:r>
            <a:rPr lang="nl-BE" sz="1900" b="0" kern="1200" dirty="0"/>
            <a:t>(1:12-27)</a:t>
          </a:r>
        </a:p>
      </dsp:txBody>
      <dsp:txXfrm>
        <a:off x="1784662" y="0"/>
        <a:ext cx="1655762" cy="1231336"/>
      </dsp:txXfrm>
    </dsp:sp>
    <dsp:sp modelId="{84F0B3B4-0815-4A6E-B37D-83E85E1E4475}">
      <dsp:nvSpPr>
        <dsp:cNvPr id="0" name=""/>
        <dsp:cNvSpPr/>
      </dsp:nvSpPr>
      <dsp:spPr>
        <a:xfrm>
          <a:off x="1950238" y="1231687"/>
          <a:ext cx="1324609" cy="80636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000" b="0" kern="1200" dirty="0"/>
            <a:t>Beproevingen:</a:t>
          </a:r>
          <a:br>
            <a:rPr lang="nl-BE" sz="1000" b="0" kern="1200" dirty="0"/>
          </a:br>
          <a:r>
            <a:rPr lang="nl-BE" sz="1000" b="0" kern="1200" dirty="0"/>
            <a:t>God en het kwaad</a:t>
          </a:r>
          <a:br>
            <a:rPr lang="nl-BE" sz="1000" b="0" kern="1200" dirty="0"/>
          </a:br>
          <a:r>
            <a:rPr lang="nl-BE" sz="1000" b="0" kern="1200" dirty="0"/>
            <a:t>(1:12-18)</a:t>
          </a:r>
        </a:p>
      </dsp:txBody>
      <dsp:txXfrm>
        <a:off x="1973856" y="1255305"/>
        <a:ext cx="1277373" cy="759125"/>
      </dsp:txXfrm>
    </dsp:sp>
    <dsp:sp modelId="{D1C315F5-EFD2-4A6C-9FD4-BC3CB5FDBFF3}">
      <dsp:nvSpPr>
        <dsp:cNvPr id="0" name=""/>
        <dsp:cNvSpPr/>
      </dsp:nvSpPr>
      <dsp:spPr>
        <a:xfrm>
          <a:off x="1950238" y="2162104"/>
          <a:ext cx="1324609" cy="80636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000" b="0" kern="1200" dirty="0"/>
            <a:t>Wijsheid:</a:t>
          </a:r>
          <a:br>
            <a:rPr lang="nl-BE" sz="1000" b="0" kern="1200" dirty="0"/>
          </a:br>
          <a:r>
            <a:rPr lang="nl-BE" sz="1000" b="0" kern="1200" dirty="0"/>
            <a:t>Spreken en doen</a:t>
          </a:r>
          <a:br>
            <a:rPr lang="nl-BE" sz="1000" b="0" kern="1200" dirty="0"/>
          </a:br>
          <a:r>
            <a:rPr lang="nl-BE" sz="1000" b="0" kern="1200" dirty="0"/>
            <a:t>(1:19-26)</a:t>
          </a:r>
        </a:p>
      </dsp:txBody>
      <dsp:txXfrm>
        <a:off x="1973856" y="2185722"/>
        <a:ext cx="1277373" cy="759125"/>
      </dsp:txXfrm>
    </dsp:sp>
    <dsp:sp modelId="{34BE3655-F9FB-4FAF-BF61-B560EC6F2308}">
      <dsp:nvSpPr>
        <dsp:cNvPr id="0" name=""/>
        <dsp:cNvSpPr/>
      </dsp:nvSpPr>
      <dsp:spPr>
        <a:xfrm>
          <a:off x="1950238" y="3092521"/>
          <a:ext cx="1324609" cy="80636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000" b="0" kern="1200" dirty="0"/>
            <a:t>Verantwoordelijkheid: </a:t>
          </a:r>
          <a:br>
            <a:rPr lang="nl-BE" sz="1000" b="0" kern="1200" dirty="0"/>
          </a:br>
          <a:r>
            <a:rPr lang="nl-BE" sz="1000" b="0" kern="1200" dirty="0"/>
            <a:t>Rijken en armen</a:t>
          </a:r>
          <a:br>
            <a:rPr lang="nl-BE" sz="1000" b="0" kern="1200" dirty="0"/>
          </a:br>
          <a:r>
            <a:rPr lang="nl-BE" sz="1000" b="0" kern="1200" dirty="0"/>
            <a:t>(1:27)</a:t>
          </a:r>
        </a:p>
      </dsp:txBody>
      <dsp:txXfrm>
        <a:off x="1973856" y="3116139"/>
        <a:ext cx="1277373" cy="759125"/>
      </dsp:txXfrm>
    </dsp:sp>
    <dsp:sp modelId="{92641907-713B-479A-BC11-9D558C65C217}">
      <dsp:nvSpPr>
        <dsp:cNvPr id="0" name=""/>
        <dsp:cNvSpPr/>
      </dsp:nvSpPr>
      <dsp:spPr>
        <a:xfrm>
          <a:off x="3564606" y="0"/>
          <a:ext cx="1655762" cy="4104456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900" b="0" kern="1200" dirty="0"/>
            <a:t>Rijkdom en armoede </a:t>
          </a:r>
          <a:br>
            <a:rPr lang="nl-BE" sz="1900" b="0" kern="1200" dirty="0"/>
          </a:br>
          <a:r>
            <a:rPr lang="nl-BE" sz="1900" b="0" kern="1200" dirty="0"/>
            <a:t>(2:1-26)</a:t>
          </a:r>
        </a:p>
      </dsp:txBody>
      <dsp:txXfrm>
        <a:off x="3564606" y="0"/>
        <a:ext cx="1655762" cy="1231336"/>
      </dsp:txXfrm>
    </dsp:sp>
    <dsp:sp modelId="{AA631EC2-D1FE-4ABE-B143-EBC11E81D72B}">
      <dsp:nvSpPr>
        <dsp:cNvPr id="0" name=""/>
        <dsp:cNvSpPr/>
      </dsp:nvSpPr>
      <dsp:spPr>
        <a:xfrm>
          <a:off x="3730183" y="1232539"/>
          <a:ext cx="1324609" cy="123754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000" b="0" kern="1200" dirty="0"/>
            <a:t>Favoritisme veroordeeld </a:t>
          </a:r>
          <a:br>
            <a:rPr lang="nl-BE" sz="1000" b="0" kern="1200" dirty="0"/>
          </a:br>
          <a:r>
            <a:rPr lang="nl-BE" sz="1000" b="0" kern="1200" dirty="0"/>
            <a:t>(2:1-13)</a:t>
          </a:r>
        </a:p>
      </dsp:txBody>
      <dsp:txXfrm>
        <a:off x="3766430" y="1268786"/>
        <a:ext cx="1252115" cy="1165055"/>
      </dsp:txXfrm>
    </dsp:sp>
    <dsp:sp modelId="{F7A2745B-09AA-40FC-8742-34387A700476}">
      <dsp:nvSpPr>
        <dsp:cNvPr id="0" name=""/>
        <dsp:cNvSpPr/>
      </dsp:nvSpPr>
      <dsp:spPr>
        <a:xfrm>
          <a:off x="3730183" y="2660481"/>
          <a:ext cx="1324609" cy="123754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000" b="0" kern="1200" dirty="0"/>
            <a:t>Geloof zonder werken (2:14-26)</a:t>
          </a:r>
        </a:p>
      </dsp:txBody>
      <dsp:txXfrm>
        <a:off x="3766430" y="2696728"/>
        <a:ext cx="1252115" cy="1165055"/>
      </dsp:txXfrm>
    </dsp:sp>
    <dsp:sp modelId="{8AB4B932-1BEF-467F-B148-63F1D88B371C}">
      <dsp:nvSpPr>
        <dsp:cNvPr id="0" name=""/>
        <dsp:cNvSpPr/>
      </dsp:nvSpPr>
      <dsp:spPr>
        <a:xfrm>
          <a:off x="5344551" y="0"/>
          <a:ext cx="1655762" cy="4104456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900" b="0" kern="1200" dirty="0"/>
            <a:t>Wijsheid en spreken</a:t>
          </a:r>
          <a:br>
            <a:rPr lang="nl-BE" sz="1900" b="0" kern="1200" dirty="0"/>
          </a:br>
          <a:r>
            <a:rPr lang="nl-BE" sz="1900" b="0" kern="1200" dirty="0"/>
            <a:t>(3:1-4:12)</a:t>
          </a:r>
        </a:p>
      </dsp:txBody>
      <dsp:txXfrm>
        <a:off x="5344551" y="0"/>
        <a:ext cx="1655762" cy="1231336"/>
      </dsp:txXfrm>
    </dsp:sp>
    <dsp:sp modelId="{8B017488-934C-4427-BD95-BC244A1202E0}">
      <dsp:nvSpPr>
        <dsp:cNvPr id="0" name=""/>
        <dsp:cNvSpPr/>
      </dsp:nvSpPr>
      <dsp:spPr>
        <a:xfrm>
          <a:off x="5510127" y="1231687"/>
          <a:ext cx="1324609" cy="80636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000" b="0" kern="1200" dirty="0"/>
            <a:t>De tong</a:t>
          </a:r>
          <a:br>
            <a:rPr lang="nl-BE" sz="1000" b="0" kern="1200" dirty="0"/>
          </a:br>
          <a:r>
            <a:rPr lang="nl-BE" sz="1000" b="0" kern="1200" dirty="0"/>
            <a:t>(3:1-12)</a:t>
          </a:r>
        </a:p>
      </dsp:txBody>
      <dsp:txXfrm>
        <a:off x="5533745" y="1255305"/>
        <a:ext cx="1277373" cy="759125"/>
      </dsp:txXfrm>
    </dsp:sp>
    <dsp:sp modelId="{EA2F1128-0D69-43B2-BE18-AE4D41F3A3DA}">
      <dsp:nvSpPr>
        <dsp:cNvPr id="0" name=""/>
        <dsp:cNvSpPr/>
      </dsp:nvSpPr>
      <dsp:spPr>
        <a:xfrm>
          <a:off x="5510127" y="2162104"/>
          <a:ext cx="1324609" cy="80636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000" b="0" kern="1200" dirty="0"/>
            <a:t>Wijsheid van boven en van beneden</a:t>
          </a:r>
          <a:br>
            <a:rPr lang="nl-BE" sz="1000" b="0" kern="1200" dirty="0"/>
          </a:br>
          <a:r>
            <a:rPr lang="nl-BE" sz="1000" b="0" kern="1200" dirty="0"/>
            <a:t>(3:13-18)</a:t>
          </a:r>
        </a:p>
      </dsp:txBody>
      <dsp:txXfrm>
        <a:off x="5533745" y="2185722"/>
        <a:ext cx="1277373" cy="759125"/>
      </dsp:txXfrm>
    </dsp:sp>
    <dsp:sp modelId="{D2FA1DCD-16A8-4AF5-AB24-AEF64C990E81}">
      <dsp:nvSpPr>
        <dsp:cNvPr id="0" name=""/>
        <dsp:cNvSpPr/>
      </dsp:nvSpPr>
      <dsp:spPr>
        <a:xfrm>
          <a:off x="5510127" y="3092521"/>
          <a:ext cx="1324609" cy="80636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000" b="0" kern="1200" dirty="0"/>
            <a:t>Twist en laster</a:t>
          </a:r>
          <a:br>
            <a:rPr lang="nl-BE" sz="1000" b="0" kern="1200" dirty="0"/>
          </a:br>
          <a:r>
            <a:rPr lang="nl-BE" sz="1000" b="0" kern="1200" dirty="0"/>
            <a:t>(4:1-12)</a:t>
          </a:r>
        </a:p>
      </dsp:txBody>
      <dsp:txXfrm>
        <a:off x="5533745" y="3116139"/>
        <a:ext cx="1277373" cy="759125"/>
      </dsp:txXfrm>
    </dsp:sp>
    <dsp:sp modelId="{11F13BC8-CBF1-4052-A26F-9435FD15939A}">
      <dsp:nvSpPr>
        <dsp:cNvPr id="0" name=""/>
        <dsp:cNvSpPr/>
      </dsp:nvSpPr>
      <dsp:spPr>
        <a:xfrm>
          <a:off x="7124495" y="0"/>
          <a:ext cx="1655762" cy="4104456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900" b="0" kern="1200" dirty="0"/>
            <a:t>Beproevingen en verleidingen (4:13-5:18)</a:t>
          </a:r>
        </a:p>
      </dsp:txBody>
      <dsp:txXfrm>
        <a:off x="7124495" y="0"/>
        <a:ext cx="1655762" cy="1231336"/>
      </dsp:txXfrm>
    </dsp:sp>
    <dsp:sp modelId="{842244E2-1EEE-4F9A-80E3-0AB2D1DFD551}">
      <dsp:nvSpPr>
        <dsp:cNvPr id="0" name=""/>
        <dsp:cNvSpPr/>
      </dsp:nvSpPr>
      <dsp:spPr>
        <a:xfrm>
          <a:off x="7290071" y="1231437"/>
          <a:ext cx="1324609" cy="59793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000" b="0" kern="1200" dirty="0"/>
            <a:t>Planning zonder God</a:t>
          </a:r>
          <a:br>
            <a:rPr lang="nl-BE" sz="1000" b="0" kern="1200" dirty="0"/>
          </a:br>
          <a:r>
            <a:rPr lang="nl-BE" sz="1000" b="0" kern="1200" dirty="0"/>
            <a:t>(4:13-17)</a:t>
          </a:r>
        </a:p>
      </dsp:txBody>
      <dsp:txXfrm>
        <a:off x="7307584" y="1248950"/>
        <a:ext cx="1289583" cy="562905"/>
      </dsp:txXfrm>
    </dsp:sp>
    <dsp:sp modelId="{931BB6A6-3C1C-495A-BCE5-FDFA9F31472D}">
      <dsp:nvSpPr>
        <dsp:cNvPr id="0" name=""/>
        <dsp:cNvSpPr/>
      </dsp:nvSpPr>
      <dsp:spPr>
        <a:xfrm>
          <a:off x="7290071" y="1921358"/>
          <a:ext cx="1324609" cy="59793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000" b="0" kern="1200" dirty="0"/>
            <a:t>Reactie tegenover verdrukking</a:t>
          </a:r>
          <a:br>
            <a:rPr lang="nl-BE" sz="1000" b="0" kern="1200" dirty="0"/>
          </a:br>
          <a:r>
            <a:rPr lang="nl-BE" sz="1000" b="0" kern="1200" dirty="0"/>
            <a:t>(5:1-12)</a:t>
          </a:r>
        </a:p>
      </dsp:txBody>
      <dsp:txXfrm>
        <a:off x="7307584" y="1938871"/>
        <a:ext cx="1289583" cy="562905"/>
      </dsp:txXfrm>
    </dsp:sp>
    <dsp:sp modelId="{798186D3-6571-497D-9D63-B157C39B7A4D}">
      <dsp:nvSpPr>
        <dsp:cNvPr id="0" name=""/>
        <dsp:cNvSpPr/>
      </dsp:nvSpPr>
      <dsp:spPr>
        <a:xfrm>
          <a:off x="7290071" y="2611279"/>
          <a:ext cx="1324609" cy="59793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000" b="0" kern="1200" dirty="0"/>
            <a:t>Zalving en gebed voor zieken</a:t>
          </a:r>
          <a:br>
            <a:rPr lang="nl-BE" sz="1000" b="0" kern="1200" dirty="0"/>
          </a:br>
          <a:r>
            <a:rPr lang="nl-BE" sz="1000" b="0" kern="1200" dirty="0"/>
            <a:t>(5:13-18)</a:t>
          </a:r>
        </a:p>
      </dsp:txBody>
      <dsp:txXfrm>
        <a:off x="7307584" y="2628792"/>
        <a:ext cx="1289583" cy="562905"/>
      </dsp:txXfrm>
    </dsp:sp>
    <dsp:sp modelId="{14ED3B97-B1D1-4881-A88A-BDA72B03CD50}">
      <dsp:nvSpPr>
        <dsp:cNvPr id="0" name=""/>
        <dsp:cNvSpPr/>
      </dsp:nvSpPr>
      <dsp:spPr>
        <a:xfrm>
          <a:off x="7290071" y="3301201"/>
          <a:ext cx="1324609" cy="59793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000" b="0" kern="1200" dirty="0"/>
            <a:t>[Slotwoord</a:t>
          </a:r>
          <a:br>
            <a:rPr lang="nl-BE" sz="1000" b="0" kern="1200" dirty="0"/>
          </a:br>
          <a:r>
            <a:rPr lang="nl-BE" sz="1000" b="0" kern="1200" dirty="0"/>
            <a:t>(5:19-20)]</a:t>
          </a:r>
        </a:p>
      </dsp:txBody>
      <dsp:txXfrm>
        <a:off x="7307584" y="3318714"/>
        <a:ext cx="1289583" cy="5629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A25F77-9D03-445E-9715-5FC0D564FCFF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C2164C-9A06-44E9-B44C-B8B034C7459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06239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C2164C-9A06-44E9-B44C-B8B034C7459D}" type="slidenum">
              <a:rPr lang="nl-BE" smtClean="0"/>
              <a:t>3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365510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C2164C-9A06-44E9-B44C-B8B034C7459D}" type="slidenum">
              <a:rPr lang="nl-BE" smtClean="0"/>
              <a:t>4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365510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C2164C-9A06-44E9-B44C-B8B034C7459D}" type="slidenum">
              <a:rPr lang="nl-BE" smtClean="0"/>
              <a:t>5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36551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35302"/>
            <a:ext cx="6858000" cy="19896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001698"/>
            <a:ext cx="6858000" cy="137980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04476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884758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105904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63863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169309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52243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18434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738609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36123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023664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54564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992929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ECC07320-C2CA-4E29-8481-9D9E143C77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5715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535305" y="619539"/>
            <a:ext cx="2980039" cy="3076690"/>
          </a:xfrm>
          <a:noFill/>
        </p:spPr>
        <p:txBody>
          <a:bodyPr>
            <a:normAutofit/>
          </a:bodyPr>
          <a:lstStyle/>
          <a:p>
            <a:pPr algn="l"/>
            <a:r>
              <a:rPr lang="nl-BE" sz="4100" dirty="0"/>
              <a:t>Jakobus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5535306" y="3857695"/>
            <a:ext cx="2980039" cy="1237765"/>
          </a:xfrm>
          <a:noFill/>
        </p:spPr>
        <p:txBody>
          <a:bodyPr>
            <a:normAutofit/>
          </a:bodyPr>
          <a:lstStyle/>
          <a:p>
            <a:pPr algn="l"/>
            <a:r>
              <a:rPr lang="nl-BE" dirty="0"/>
              <a:t>dr. Raymond R. Hausoul</a:t>
            </a:r>
          </a:p>
        </p:txBody>
      </p:sp>
      <p:pic>
        <p:nvPicPr>
          <p:cNvPr id="1026" name="Picture 2" descr="Afbeelding met verbruiksartikelen voor kantoor, overdekt, schaar, papier&#10;&#10;Door AI gegenereerde inhoud is mogelijk onjuist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07" r="1" b="1"/>
          <a:stretch>
            <a:fillRect/>
          </a:stretch>
        </p:blipFill>
        <p:spPr bwMode="auto">
          <a:xfrm>
            <a:off x="20" y="10"/>
            <a:ext cx="5244655" cy="5714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9155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737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0623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1854321459"/>
              </p:ext>
            </p:extLst>
          </p:nvPr>
        </p:nvGraphicFramePr>
        <p:xfrm>
          <a:off x="179512" y="1489348"/>
          <a:ext cx="8784976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179512" y="625252"/>
            <a:ext cx="8507288" cy="889000"/>
          </a:xfrm>
        </p:spPr>
        <p:txBody>
          <a:bodyPr/>
          <a:lstStyle/>
          <a:p>
            <a:r>
              <a:rPr lang="nl-BE" dirty="0" err="1"/>
              <a:t>Jakobussen</a:t>
            </a:r>
            <a:r>
              <a:rPr lang="nl-BE" dirty="0"/>
              <a:t> in het NT</a:t>
            </a:r>
          </a:p>
        </p:txBody>
      </p:sp>
    </p:spTree>
    <p:extLst>
      <p:ext uri="{BB962C8B-B14F-4D97-AF65-F5344CB8AC3E}">
        <p14:creationId xmlns:p14="http://schemas.microsoft.com/office/powerpoint/2010/main" val="39447700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1035678330"/>
              </p:ext>
            </p:extLst>
          </p:nvPr>
        </p:nvGraphicFramePr>
        <p:xfrm>
          <a:off x="179512" y="1489348"/>
          <a:ext cx="8784976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179512" y="625252"/>
            <a:ext cx="8507288" cy="889000"/>
          </a:xfrm>
        </p:spPr>
        <p:txBody>
          <a:bodyPr/>
          <a:lstStyle/>
          <a:p>
            <a:r>
              <a:rPr lang="nl-BE" dirty="0"/>
              <a:t>Parallellen met Jakobus</a:t>
            </a:r>
          </a:p>
        </p:txBody>
      </p:sp>
    </p:spTree>
    <p:extLst>
      <p:ext uri="{BB962C8B-B14F-4D97-AF65-F5344CB8AC3E}">
        <p14:creationId xmlns:p14="http://schemas.microsoft.com/office/powerpoint/2010/main" val="877772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4093933283"/>
              </p:ext>
            </p:extLst>
          </p:nvPr>
        </p:nvGraphicFramePr>
        <p:xfrm>
          <a:off x="179512" y="1489348"/>
          <a:ext cx="8784976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179512" y="625252"/>
            <a:ext cx="8507288" cy="889000"/>
          </a:xfrm>
        </p:spPr>
        <p:txBody>
          <a:bodyPr/>
          <a:lstStyle/>
          <a:p>
            <a:r>
              <a:rPr lang="nl-BE" dirty="0"/>
              <a:t>De brief van Jakobus</a:t>
            </a:r>
          </a:p>
        </p:txBody>
      </p:sp>
    </p:spTree>
    <p:extLst>
      <p:ext uri="{BB962C8B-B14F-4D97-AF65-F5344CB8AC3E}">
        <p14:creationId xmlns:p14="http://schemas.microsoft.com/office/powerpoint/2010/main" val="2306879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a">
  <a:themeElements>
    <a:clrScheme name="Office 2013 - 2022 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635</TotalTime>
  <Words>228</Words>
  <Application>Microsoft Office PowerPoint</Application>
  <PresentationFormat>Diavoorstelling (16:10)</PresentationFormat>
  <Paragraphs>37</Paragraphs>
  <Slides>5</Slides>
  <Notes>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2013 - 2022 Thema</vt:lpstr>
      <vt:lpstr>Jakobus</vt:lpstr>
      <vt:lpstr>PowerPoint-presentatie</vt:lpstr>
      <vt:lpstr>Jakobussen in het NT</vt:lpstr>
      <vt:lpstr>Parallellen met Jakobus</vt:lpstr>
      <vt:lpstr>De brief van Jakobus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RRH</dc:creator>
  <cp:lastModifiedBy>Raymond  Hausoul</cp:lastModifiedBy>
  <cp:revision>134</cp:revision>
  <dcterms:created xsi:type="dcterms:W3CDTF">2019-09-04T13:46:42Z</dcterms:created>
  <dcterms:modified xsi:type="dcterms:W3CDTF">2025-10-13T12:57:20Z</dcterms:modified>
</cp:coreProperties>
</file>